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70" r:id="rId4"/>
    <p:sldMasterId id="2147483671"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Lst>
  <p:sldSz cy="5143500" cx="9144000"/>
  <p:notesSz cx="6858000" cy="9144000"/>
  <p:embeddedFontLst>
    <p:embeddedFont>
      <p:font typeface="Open Sans SemiBold"/>
      <p:regular r:id="rId17"/>
      <p:bold r:id="rId18"/>
      <p:italic r:id="rId19"/>
      <p:boldItalic r:id="rId20"/>
    </p:embeddedFont>
    <p:embeddedFont>
      <p:font typeface="IBM Plex Sans Condensed"/>
      <p:regular r:id="rId21"/>
      <p:bold r:id="rId22"/>
      <p:italic r:id="rId23"/>
      <p:boldItalic r:id="rId24"/>
    </p:embeddedFont>
    <p:embeddedFont>
      <p:font typeface="Open Sans"/>
      <p:bold r:id="rId25"/>
      <p:boldItalic r:id="rId2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SemiBold-boldItalic.fntdata"/><Relationship Id="rId22" Type="http://schemas.openxmlformats.org/officeDocument/2006/relationships/font" Target="fonts/IBMPlexSansCondensed-bold.fntdata"/><Relationship Id="rId21" Type="http://schemas.openxmlformats.org/officeDocument/2006/relationships/font" Target="fonts/IBMPlexSansCondensed-regular.fntdata"/><Relationship Id="rId24" Type="http://schemas.openxmlformats.org/officeDocument/2006/relationships/font" Target="fonts/IBMPlexSansCondensed-boldItalic.fntdata"/><Relationship Id="rId23" Type="http://schemas.openxmlformats.org/officeDocument/2006/relationships/font" Target="fonts/IBMPlexSansCondensed-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26" Type="http://schemas.openxmlformats.org/officeDocument/2006/relationships/font" Target="fonts/OpenSans-boldItalic.fntdata"/><Relationship Id="rId25" Type="http://schemas.openxmlformats.org/officeDocument/2006/relationships/font" Target="fonts/OpenSans-bold.fntdata"/><Relationship Id="rId5" Type="http://schemas.openxmlformats.org/officeDocument/2006/relationships/slideMaster" Target="slideMasters/slideMaster2.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font" Target="fonts/OpenSansSemiBold-regular.fntdata"/><Relationship Id="rId16" Type="http://schemas.openxmlformats.org/officeDocument/2006/relationships/slide" Target="slides/slide10.xml"/><Relationship Id="rId19" Type="http://schemas.openxmlformats.org/officeDocument/2006/relationships/font" Target="fonts/OpenSansSemiBold-italic.fntdata"/><Relationship Id="rId18" Type="http://schemas.openxmlformats.org/officeDocument/2006/relationships/font" Target="fonts/OpenSansSemiBold-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g2750d0c4643_1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g2750d0c4643_1_75: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2eaf7098ec2_0_9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t>Ambulance</a:t>
            </a:r>
            <a:r>
              <a:rPr lang="en"/>
              <a:t> </a:t>
            </a:r>
            <a:r>
              <a:rPr b="1" lang="en"/>
              <a:t>Siren</a:t>
            </a:r>
            <a:r>
              <a:rPr lang="en"/>
              <a:t>:</a:t>
            </a:r>
            <a:endParaRPr/>
          </a:p>
          <a:p>
            <a:pPr indent="0" lvl="0" marL="0" rtl="0" algn="l">
              <a:spcBef>
                <a:spcPts val="0"/>
              </a:spcBef>
              <a:spcAft>
                <a:spcPts val="0"/>
              </a:spcAft>
              <a:buNone/>
            </a:pPr>
            <a:r>
              <a:rPr lang="en"/>
              <a:t>When an ambulance passes by, the pitch of its siren sounds higher as it approaches and lower as it moves away. This change in pitch is due to the Doppler Effect.</a:t>
            </a:r>
            <a:endParaRPr/>
          </a:p>
          <a:p>
            <a:pPr indent="0" lvl="0" marL="0" rtl="0" algn="l">
              <a:spcBef>
                <a:spcPts val="0"/>
              </a:spcBef>
              <a:spcAft>
                <a:spcPts val="0"/>
              </a:spcAft>
              <a:buNone/>
            </a:pPr>
            <a:r>
              <a:t/>
            </a:r>
            <a:endParaRPr/>
          </a:p>
          <a:p>
            <a:pPr indent="0" lvl="0" marL="0" rtl="0" algn="l">
              <a:spcBef>
                <a:spcPts val="0"/>
              </a:spcBef>
              <a:spcAft>
                <a:spcPts val="0"/>
              </a:spcAft>
              <a:buClr>
                <a:schemeClr val="dk1"/>
              </a:buClr>
              <a:buSzPts val="1100"/>
              <a:buFont typeface="Arial"/>
              <a:buNone/>
            </a:pPr>
            <a:r>
              <a:rPr b="1" lang="en">
                <a:solidFill>
                  <a:schemeClr val="dk1"/>
                </a:solidFill>
              </a:rPr>
              <a:t>Train Whistle</a:t>
            </a:r>
            <a:r>
              <a:rPr lang="en">
                <a:solidFill>
                  <a:schemeClr val="dk1"/>
                </a:solidFill>
              </a:rPr>
              <a:t>:</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Just like the ambulance siren, a train’s whistle sounds higher-pitched as it approaches and lower-pitched as it moves away.</a:t>
            </a:r>
            <a:endParaRPr>
              <a:solidFill>
                <a:schemeClr val="dk1"/>
              </a:solidFill>
            </a:endParaRPr>
          </a:p>
          <a:p>
            <a:pPr indent="0" lvl="0" marL="0" rtl="0" algn="l">
              <a:spcBef>
                <a:spcPts val="0"/>
              </a:spcBef>
              <a:spcAft>
                <a:spcPts val="0"/>
              </a:spcAft>
              <a:buNone/>
            </a:pPr>
            <a:r>
              <a:t/>
            </a:r>
            <a:endParaRPr/>
          </a:p>
          <a:p>
            <a:pPr indent="0" lvl="0" marL="0" rtl="0" algn="l">
              <a:spcBef>
                <a:spcPts val="0"/>
              </a:spcBef>
              <a:spcAft>
                <a:spcPts val="0"/>
              </a:spcAft>
              <a:buNone/>
            </a:pPr>
            <a:r>
              <a:rPr b="1" lang="en"/>
              <a:t>Police Radar</a:t>
            </a:r>
            <a:r>
              <a:rPr lang="en"/>
              <a:t>:</a:t>
            </a:r>
            <a:endParaRPr/>
          </a:p>
          <a:p>
            <a:pPr indent="0" lvl="0" marL="0" rtl="0" algn="l">
              <a:spcBef>
                <a:spcPts val="0"/>
              </a:spcBef>
              <a:spcAft>
                <a:spcPts val="0"/>
              </a:spcAft>
              <a:buNone/>
            </a:pPr>
            <a:r>
              <a:rPr lang="en"/>
              <a:t>Police use radar guns to measure the speed of cars. The radar gun sends out a signal that reflects off the moving car. The change in frequency of the reflected signal helps calculate the car’s speed.</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Weather Radar</a:t>
            </a:r>
            <a:r>
              <a:rPr lang="en"/>
              <a:t>:</a:t>
            </a:r>
            <a:endParaRPr/>
          </a:p>
          <a:p>
            <a:pPr indent="0" lvl="0" marL="0" rtl="0" algn="l">
              <a:spcBef>
                <a:spcPts val="0"/>
              </a:spcBef>
              <a:spcAft>
                <a:spcPts val="0"/>
              </a:spcAft>
              <a:buNone/>
            </a:pPr>
            <a:r>
              <a:rPr lang="en"/>
              <a:t>Meteorologists use Doppler radar to track storms. It measures the speed and direction of raindrops, which helps predict the weather.</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Bats</a:t>
            </a:r>
            <a:r>
              <a:rPr lang="en"/>
              <a:t>:</a:t>
            </a:r>
            <a:endParaRPr/>
          </a:p>
          <a:p>
            <a:pPr indent="0" lvl="0" marL="0" rtl="0" algn="l">
              <a:spcBef>
                <a:spcPts val="0"/>
              </a:spcBef>
              <a:spcAft>
                <a:spcPts val="0"/>
              </a:spcAft>
              <a:buNone/>
            </a:pPr>
            <a:r>
              <a:rPr lang="en"/>
              <a:t>Bats use echolocation to navigate and find food. They emit high-frequency sounds that bounce off objects, and the Doppler Effect helps them determine if an object is moving towards or away from them.</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Astronomy</a:t>
            </a:r>
            <a:r>
              <a:rPr lang="en"/>
              <a:t>:</a:t>
            </a:r>
            <a:endParaRPr/>
          </a:p>
          <a:p>
            <a:pPr indent="0" lvl="0" marL="0" rtl="0" algn="l">
              <a:spcBef>
                <a:spcPts val="0"/>
              </a:spcBef>
              <a:spcAft>
                <a:spcPts val="0"/>
              </a:spcAft>
              <a:buNone/>
            </a:pPr>
            <a:r>
              <a:rPr lang="en"/>
              <a:t>Astronomers use the Doppler Effect to study stars and galaxies. By observing the changes in the frequency of light from these celestial objects, they can determine if they are moving closer or further away from Earth.</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Ultrasound Imaging</a:t>
            </a:r>
            <a:r>
              <a:rPr lang="en"/>
              <a:t>:</a:t>
            </a:r>
            <a:endParaRPr/>
          </a:p>
          <a:p>
            <a:pPr indent="0" lvl="0" marL="0" rtl="0" algn="l">
              <a:spcBef>
                <a:spcPts val="0"/>
              </a:spcBef>
              <a:spcAft>
                <a:spcPts val="0"/>
              </a:spcAft>
              <a:buNone/>
            </a:pPr>
            <a:r>
              <a:rPr lang="en"/>
              <a:t>Doctors use ultrasounds to see inside the body. The Doppler Effect helps measure the flow of blood and other fluids, showing how fast and in which direction they are moving.</a:t>
            </a:r>
            <a:endParaRPr/>
          </a:p>
        </p:txBody>
      </p:sp>
      <p:sp>
        <p:nvSpPr>
          <p:cNvPr id="288" name="Google Shape;288;g2eaf7098ec2_0_95: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2fb3a6b09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g2fb3a6b0990_0_0: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304820257f3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g304820257f3_0_54: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2750d0c4643_1_9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8" name="Google Shape;168;g2750d0c4643_1_97: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g2eaf7098ec2_0_8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g2eaf7098ec2_0_84: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g2750d7d4447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9" name="Google Shape;189;g2750d7d4447_0_6: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g2ecb9393386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0" name="Google Shape;200;g2ecb9393386_0_4:notes"/>
          <p:cNvSpPr/>
          <p:nvPr>
            <p:ph idx="2" type="sldImg"/>
          </p:nvPr>
        </p:nvSpPr>
        <p:spPr>
          <a:xfrm>
            <a:off x="-2234738" y="685800"/>
            <a:ext cx="11328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g2750d0c4643_1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2" name="Google Shape;212;g2750d0c4643_1_125: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2750d0c4643_1_20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g2750d0c4643_1_207:notes"/>
          <p:cNvSpPr/>
          <p:nvPr>
            <p:ph idx="2" type="sldImg"/>
          </p:nvPr>
        </p:nvSpPr>
        <p:spPr>
          <a:xfrm>
            <a:off x="-2234738" y="685800"/>
            <a:ext cx="11328151"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6" name="Shape 56"/>
        <p:cNvGrpSpPr/>
        <p:nvPr/>
      </p:nvGrpSpPr>
      <p:grpSpPr>
        <a:xfrm>
          <a:off x="0" y="0"/>
          <a:ext cx="0" cy="0"/>
          <a:chOff x="0" y="0"/>
          <a:chExt cx="0" cy="0"/>
        </a:xfrm>
      </p:grpSpPr>
      <p:sp>
        <p:nvSpPr>
          <p:cNvPr id="57" name="Google Shape;57;p14"/>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4"/>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4"/>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0" name="Shape 60"/>
        <p:cNvGrpSpPr/>
        <p:nvPr/>
      </p:nvGrpSpPr>
      <p:grpSpPr>
        <a:xfrm>
          <a:off x="0" y="0"/>
          <a:ext cx="0" cy="0"/>
          <a:chOff x="0" y="0"/>
          <a:chExt cx="0" cy="0"/>
        </a:xfrm>
      </p:grpSpPr>
      <p:sp>
        <p:nvSpPr>
          <p:cNvPr id="61" name="Google Shape;61;p15"/>
          <p:cNvSpPr txBox="1"/>
          <p:nvPr>
            <p:ph type="ctrTitle"/>
          </p:nvPr>
        </p:nvSpPr>
        <p:spPr>
          <a:xfrm>
            <a:off x="783771" y="982713"/>
            <a:ext cx="8882743" cy="678087"/>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2" name="Google Shape;62;p15"/>
          <p:cNvSpPr txBox="1"/>
          <p:nvPr>
            <p:ph idx="1" type="subTitle"/>
          </p:nvPr>
        </p:nvSpPr>
        <p:spPr>
          <a:xfrm>
            <a:off x="1567543" y="1792609"/>
            <a:ext cx="7315200" cy="808432"/>
          </a:xfrm>
          <a:prstGeom prst="rect">
            <a:avLst/>
          </a:prstGeom>
          <a:noFill/>
          <a:ln>
            <a:noFill/>
          </a:ln>
        </p:spPr>
        <p:txBody>
          <a:bodyPr anchorCtr="0" anchor="t" bIns="45700" lIns="91425" spcFirstLastPara="1" rIns="91425" wrap="square" tIns="4570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63" name="Google Shape;63;p15"/>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5"/>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5"/>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66" name="Shape 66"/>
        <p:cNvGrpSpPr/>
        <p:nvPr/>
      </p:nvGrpSpPr>
      <p:grpSpPr>
        <a:xfrm>
          <a:off x="0" y="0"/>
          <a:ext cx="0" cy="0"/>
          <a:chOff x="0" y="0"/>
          <a:chExt cx="0" cy="0"/>
        </a:xfrm>
      </p:grpSpPr>
      <p:sp>
        <p:nvSpPr>
          <p:cNvPr id="67" name="Google Shape;67;p16"/>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8" name="Google Shape;68;p16"/>
          <p:cNvSpPr txBox="1"/>
          <p:nvPr>
            <p:ph idx="1" type="body"/>
          </p:nvPr>
        </p:nvSpPr>
        <p:spPr>
          <a:xfrm>
            <a:off x="522514" y="738133"/>
            <a:ext cx="9405257" cy="208771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69" name="Google Shape;69;p16"/>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16"/>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16"/>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2" name="Shape 72"/>
        <p:cNvGrpSpPr/>
        <p:nvPr/>
      </p:nvGrpSpPr>
      <p:grpSpPr>
        <a:xfrm>
          <a:off x="0" y="0"/>
          <a:ext cx="0" cy="0"/>
          <a:chOff x="0" y="0"/>
          <a:chExt cx="0" cy="0"/>
        </a:xfrm>
      </p:grpSpPr>
      <p:sp>
        <p:nvSpPr>
          <p:cNvPr id="73" name="Google Shape;73;p17"/>
          <p:cNvSpPr txBox="1"/>
          <p:nvPr>
            <p:ph type="title"/>
          </p:nvPr>
        </p:nvSpPr>
        <p:spPr>
          <a:xfrm>
            <a:off x="825501" y="2032796"/>
            <a:ext cx="8882743" cy="628292"/>
          </a:xfrm>
          <a:prstGeom prst="rect">
            <a:avLst/>
          </a:prstGeom>
          <a:noFill/>
          <a:ln>
            <a:noFill/>
          </a:ln>
        </p:spPr>
        <p:txBody>
          <a:bodyPr anchorCtr="0" anchor="t" bIns="45700" lIns="91425" spcFirstLastPara="1" rIns="91425" wrap="square" tIns="45700">
            <a:norm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4" name="Google Shape;74;p17"/>
          <p:cNvSpPr txBox="1"/>
          <p:nvPr>
            <p:ph idx="1" type="body"/>
          </p:nvPr>
        </p:nvSpPr>
        <p:spPr>
          <a:xfrm>
            <a:off x="825501" y="1340796"/>
            <a:ext cx="8882743" cy="692000"/>
          </a:xfrm>
          <a:prstGeom prst="rect">
            <a:avLst/>
          </a:prstGeom>
          <a:noFill/>
          <a:ln>
            <a:noFill/>
          </a:ln>
        </p:spPr>
        <p:txBody>
          <a:bodyPr anchorCtr="0" anchor="b" bIns="45700" lIns="91425" spcFirstLastPara="1" rIns="91425" wrap="square" tIns="45700">
            <a:norm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75" name="Google Shape;75;p17"/>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6" name="Google Shape;76;p17"/>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17"/>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8" name="Shape 78"/>
        <p:cNvGrpSpPr/>
        <p:nvPr/>
      </p:nvGrpSpPr>
      <p:grpSpPr>
        <a:xfrm>
          <a:off x="0" y="0"/>
          <a:ext cx="0" cy="0"/>
          <a:chOff x="0" y="0"/>
          <a:chExt cx="0" cy="0"/>
        </a:xfrm>
      </p:grpSpPr>
      <p:sp>
        <p:nvSpPr>
          <p:cNvPr id="79" name="Google Shape;79;p18"/>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0" name="Google Shape;80;p18"/>
          <p:cNvSpPr txBox="1"/>
          <p:nvPr>
            <p:ph idx="1" type="body"/>
          </p:nvPr>
        </p:nvSpPr>
        <p:spPr>
          <a:xfrm>
            <a:off x="522514" y="738133"/>
            <a:ext cx="4615543" cy="208771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1" name="Google Shape;81;p18"/>
          <p:cNvSpPr txBox="1"/>
          <p:nvPr>
            <p:ph idx="2" type="body"/>
          </p:nvPr>
        </p:nvSpPr>
        <p:spPr>
          <a:xfrm>
            <a:off x="5312229" y="738133"/>
            <a:ext cx="4615543" cy="2087716"/>
          </a:xfrm>
          <a:prstGeom prst="rect">
            <a:avLst/>
          </a:prstGeom>
          <a:noFill/>
          <a:ln>
            <a:noFill/>
          </a:ln>
        </p:spPr>
        <p:txBody>
          <a:bodyPr anchorCtr="0" anchor="t" bIns="45700" lIns="91425" spcFirstLastPara="1" rIns="91425" wrap="square" tIns="45700">
            <a:norm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82" name="Google Shape;82;p18"/>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18"/>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18"/>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85" name="Shape 85"/>
        <p:cNvGrpSpPr/>
        <p:nvPr/>
      </p:nvGrpSpPr>
      <p:grpSpPr>
        <a:xfrm>
          <a:off x="0" y="0"/>
          <a:ext cx="0" cy="0"/>
          <a:chOff x="0" y="0"/>
          <a:chExt cx="0" cy="0"/>
        </a:xfrm>
      </p:grpSpPr>
      <p:sp>
        <p:nvSpPr>
          <p:cNvPr id="86" name="Google Shape;86;p19"/>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7" name="Google Shape;87;p19"/>
          <p:cNvSpPr txBox="1"/>
          <p:nvPr>
            <p:ph idx="1" type="body"/>
          </p:nvPr>
        </p:nvSpPr>
        <p:spPr>
          <a:xfrm>
            <a:off x="522514" y="708110"/>
            <a:ext cx="4617358" cy="295107"/>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88" name="Google Shape;88;p19"/>
          <p:cNvSpPr txBox="1"/>
          <p:nvPr>
            <p:ph idx="2" type="body"/>
          </p:nvPr>
        </p:nvSpPr>
        <p:spPr>
          <a:xfrm>
            <a:off x="522514" y="1003217"/>
            <a:ext cx="4617358" cy="182263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89" name="Google Shape;89;p19"/>
          <p:cNvSpPr txBox="1"/>
          <p:nvPr>
            <p:ph idx="3" type="body"/>
          </p:nvPr>
        </p:nvSpPr>
        <p:spPr>
          <a:xfrm>
            <a:off x="5308600" y="708110"/>
            <a:ext cx="4619171" cy="295107"/>
          </a:xfrm>
          <a:prstGeom prst="rect">
            <a:avLst/>
          </a:prstGeom>
          <a:noFill/>
          <a:ln>
            <a:noFill/>
          </a:ln>
        </p:spPr>
        <p:txBody>
          <a:bodyPr anchorCtr="0" anchor="b" bIns="45700" lIns="91425" spcFirstLastPara="1" rIns="91425" wrap="square" tIns="45700">
            <a:norm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90" name="Google Shape;90;p19"/>
          <p:cNvSpPr txBox="1"/>
          <p:nvPr>
            <p:ph idx="4" type="body"/>
          </p:nvPr>
        </p:nvSpPr>
        <p:spPr>
          <a:xfrm>
            <a:off x="5308600" y="1003217"/>
            <a:ext cx="4619171" cy="1822633"/>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91" name="Google Shape;91;p19"/>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9"/>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19"/>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94" name="Shape 94"/>
        <p:cNvGrpSpPr/>
        <p:nvPr/>
      </p:nvGrpSpPr>
      <p:grpSpPr>
        <a:xfrm>
          <a:off x="0" y="0"/>
          <a:ext cx="0" cy="0"/>
          <a:chOff x="0" y="0"/>
          <a:chExt cx="0" cy="0"/>
        </a:xfrm>
      </p:grpSpPr>
      <p:sp>
        <p:nvSpPr>
          <p:cNvPr id="95" name="Google Shape;95;p20"/>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6" name="Google Shape;96;p20"/>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20"/>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0"/>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99" name="Shape 99"/>
        <p:cNvGrpSpPr/>
        <p:nvPr/>
      </p:nvGrpSpPr>
      <p:grpSpPr>
        <a:xfrm>
          <a:off x="0" y="0"/>
          <a:ext cx="0" cy="0"/>
          <a:chOff x="0" y="0"/>
          <a:chExt cx="0" cy="0"/>
        </a:xfrm>
      </p:grpSpPr>
      <p:sp>
        <p:nvSpPr>
          <p:cNvPr id="100" name="Google Shape;100;p21"/>
          <p:cNvSpPr txBox="1"/>
          <p:nvPr>
            <p:ph type="title"/>
          </p:nvPr>
        </p:nvSpPr>
        <p:spPr>
          <a:xfrm>
            <a:off x="522514" y="125951"/>
            <a:ext cx="3438072" cy="536025"/>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1" name="Google Shape;101;p21"/>
          <p:cNvSpPr txBox="1"/>
          <p:nvPr>
            <p:ph idx="1" type="body"/>
          </p:nvPr>
        </p:nvSpPr>
        <p:spPr>
          <a:xfrm>
            <a:off x="4085771" y="125951"/>
            <a:ext cx="5842000" cy="2699898"/>
          </a:xfrm>
          <a:prstGeom prst="rect">
            <a:avLst/>
          </a:prstGeom>
          <a:noFill/>
          <a:ln>
            <a:noFill/>
          </a:ln>
        </p:spPr>
        <p:txBody>
          <a:bodyPr anchorCtr="0" anchor="t" bIns="45700" lIns="91425" spcFirstLastPara="1" rIns="91425" wrap="square" tIns="45700">
            <a:norm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02" name="Google Shape;102;p21"/>
          <p:cNvSpPr txBox="1"/>
          <p:nvPr>
            <p:ph idx="2" type="body"/>
          </p:nvPr>
        </p:nvSpPr>
        <p:spPr>
          <a:xfrm>
            <a:off x="522514" y="661977"/>
            <a:ext cx="3438072" cy="216387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03" name="Google Shape;103;p21"/>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4" name="Google Shape;104;p21"/>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5" name="Google Shape;105;p21"/>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06" name="Shape 106"/>
        <p:cNvGrpSpPr/>
        <p:nvPr/>
      </p:nvGrpSpPr>
      <p:grpSpPr>
        <a:xfrm>
          <a:off x="0" y="0"/>
          <a:ext cx="0" cy="0"/>
          <a:chOff x="0" y="0"/>
          <a:chExt cx="0" cy="0"/>
        </a:xfrm>
      </p:grpSpPr>
      <p:sp>
        <p:nvSpPr>
          <p:cNvPr id="107" name="Google Shape;107;p22"/>
          <p:cNvSpPr txBox="1"/>
          <p:nvPr>
            <p:ph type="title"/>
          </p:nvPr>
        </p:nvSpPr>
        <p:spPr>
          <a:xfrm>
            <a:off x="2048329" y="2214400"/>
            <a:ext cx="6270171" cy="261422"/>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8" name="Google Shape;108;p22"/>
          <p:cNvSpPr/>
          <p:nvPr>
            <p:ph idx="2" type="pic"/>
          </p:nvPr>
        </p:nvSpPr>
        <p:spPr>
          <a:xfrm>
            <a:off x="2048329" y="282658"/>
            <a:ext cx="6270171" cy="1898057"/>
          </a:xfrm>
          <a:prstGeom prst="rect">
            <a:avLst/>
          </a:prstGeom>
          <a:noFill/>
          <a:ln>
            <a:noFill/>
          </a:ln>
        </p:spPr>
      </p:sp>
      <p:sp>
        <p:nvSpPr>
          <p:cNvPr id="109" name="Google Shape;109;p22"/>
          <p:cNvSpPr txBox="1"/>
          <p:nvPr>
            <p:ph idx="1" type="body"/>
          </p:nvPr>
        </p:nvSpPr>
        <p:spPr>
          <a:xfrm>
            <a:off x="2048329" y="2475822"/>
            <a:ext cx="6270171" cy="371263"/>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10" name="Google Shape;110;p22"/>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2"/>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2" name="Google Shape;112;p22"/>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13" name="Shape 113"/>
        <p:cNvGrpSpPr/>
        <p:nvPr/>
      </p:nvGrpSpPr>
      <p:grpSpPr>
        <a:xfrm>
          <a:off x="0" y="0"/>
          <a:ext cx="0" cy="0"/>
          <a:chOff x="0" y="0"/>
          <a:chExt cx="0" cy="0"/>
        </a:xfrm>
      </p:grpSpPr>
      <p:sp>
        <p:nvSpPr>
          <p:cNvPr id="114" name="Google Shape;114;p23"/>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15" name="Google Shape;115;p23"/>
          <p:cNvSpPr txBox="1"/>
          <p:nvPr>
            <p:ph idx="1" type="body"/>
          </p:nvPr>
        </p:nvSpPr>
        <p:spPr>
          <a:xfrm rot="5400000">
            <a:off x="4181285" y="-2920637"/>
            <a:ext cx="2087716" cy="9405257"/>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6" name="Google Shape;116;p23"/>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3"/>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3"/>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19" name="Shape 119"/>
        <p:cNvGrpSpPr/>
        <p:nvPr/>
      </p:nvGrpSpPr>
      <p:grpSpPr>
        <a:xfrm>
          <a:off x="0" y="0"/>
          <a:ext cx="0" cy="0"/>
          <a:chOff x="0" y="0"/>
          <a:chExt cx="0" cy="0"/>
        </a:xfrm>
      </p:grpSpPr>
      <p:sp>
        <p:nvSpPr>
          <p:cNvPr id="120" name="Google Shape;120;p24"/>
          <p:cNvSpPr txBox="1"/>
          <p:nvPr>
            <p:ph type="title"/>
          </p:nvPr>
        </p:nvSpPr>
        <p:spPr>
          <a:xfrm rot="5400000">
            <a:off x="7402531" y="300610"/>
            <a:ext cx="2699166" cy="2351314"/>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21" name="Google Shape;121;p24"/>
          <p:cNvSpPr txBox="1"/>
          <p:nvPr>
            <p:ph idx="1" type="body"/>
          </p:nvPr>
        </p:nvSpPr>
        <p:spPr>
          <a:xfrm rot="5400000">
            <a:off x="2612817" y="-1963619"/>
            <a:ext cx="2699166" cy="6879771"/>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22" name="Google Shape;122;p24"/>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4"/>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24"/>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txBox="1"/>
          <p:nvPr>
            <p:ph type="title"/>
          </p:nvPr>
        </p:nvSpPr>
        <p:spPr>
          <a:xfrm>
            <a:off x="522514" y="126684"/>
            <a:ext cx="9405257" cy="527238"/>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2" name="Google Shape;52;p13"/>
          <p:cNvSpPr txBox="1"/>
          <p:nvPr>
            <p:ph idx="1" type="body"/>
          </p:nvPr>
        </p:nvSpPr>
        <p:spPr>
          <a:xfrm>
            <a:off x="522514" y="738133"/>
            <a:ext cx="9405257" cy="2087716"/>
          </a:xfrm>
          <a:prstGeom prst="rect">
            <a:avLst/>
          </a:prstGeom>
          <a:noFill/>
          <a:ln>
            <a:noFill/>
          </a:ln>
        </p:spPr>
        <p:txBody>
          <a:bodyPr anchorCtr="0" anchor="t" bIns="45700" lIns="91425" spcFirstLastPara="1" rIns="91425" wrap="square" tIns="45700">
            <a:norm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3" name="Google Shape;53;p13"/>
          <p:cNvSpPr txBox="1"/>
          <p:nvPr>
            <p:ph idx="10" type="dt"/>
          </p:nvPr>
        </p:nvSpPr>
        <p:spPr>
          <a:xfrm>
            <a:off x="522514" y="2932029"/>
            <a:ext cx="2438400" cy="168423"/>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13"/>
          <p:cNvSpPr txBox="1"/>
          <p:nvPr>
            <p:ph idx="11" type="ftr"/>
          </p:nvPr>
        </p:nvSpPr>
        <p:spPr>
          <a:xfrm>
            <a:off x="3570514" y="2932029"/>
            <a:ext cx="3309257" cy="168423"/>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5" name="Google Shape;55;p13"/>
          <p:cNvSpPr txBox="1"/>
          <p:nvPr>
            <p:ph idx="12" type="sldNum"/>
          </p:nvPr>
        </p:nvSpPr>
        <p:spPr>
          <a:xfrm>
            <a:off x="7489371" y="2932029"/>
            <a:ext cx="2438400" cy="168423"/>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 Id="rId3" Type="http://schemas.openxmlformats.org/officeDocument/2006/relationships/hyperlink" Target="http://www.youtube.com/watch?v=OiTtxW2hFn4" TargetMode="External"/><Relationship Id="rId4"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 Id="rId3"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9.xml"/><Relationship Id="rId3"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grpSp>
        <p:nvGrpSpPr>
          <p:cNvPr id="129" name="Google Shape;129;p25"/>
          <p:cNvGrpSpPr/>
          <p:nvPr/>
        </p:nvGrpSpPr>
        <p:grpSpPr>
          <a:xfrm>
            <a:off x="-1" y="0"/>
            <a:ext cx="9165244" cy="5317770"/>
            <a:chOff x="63500" y="63500"/>
            <a:chExt cx="8019288" cy="11527792"/>
          </a:xfrm>
        </p:grpSpPr>
        <p:sp>
          <p:nvSpPr>
            <p:cNvPr id="130" name="Google Shape;130;p25"/>
            <p:cNvSpPr/>
            <p:nvPr/>
          </p:nvSpPr>
          <p:spPr>
            <a:xfrm>
              <a:off x="7854188" y="290195"/>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131" name="Google Shape;131;p25"/>
            <p:cNvSpPr/>
            <p:nvPr/>
          </p:nvSpPr>
          <p:spPr>
            <a:xfrm>
              <a:off x="7852283"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132" name="Google Shape;132;p25"/>
            <p:cNvSpPr/>
            <p:nvPr/>
          </p:nvSpPr>
          <p:spPr>
            <a:xfrm>
              <a:off x="7852283" y="10981436"/>
              <a:ext cx="3810" cy="228600"/>
            </a:xfrm>
            <a:custGeom>
              <a:rect b="b" l="l" r="r" t="t"/>
              <a:pathLst>
                <a:path extrusionOk="0" h="228600" w="3810">
                  <a:moveTo>
                    <a:pt x="0" y="228600"/>
                  </a:moveTo>
                  <a:lnTo>
                    <a:pt x="0" y="0"/>
                  </a:lnTo>
                  <a:lnTo>
                    <a:pt x="3810" y="0"/>
                  </a:lnTo>
                  <a:lnTo>
                    <a:pt x="3810" y="228600"/>
                  </a:lnTo>
                  <a:close/>
                </a:path>
              </a:pathLst>
            </a:custGeom>
            <a:solidFill>
              <a:srgbClr val="090F10"/>
            </a:solidFill>
            <a:ln>
              <a:noFill/>
            </a:ln>
          </p:spPr>
        </p:sp>
        <p:sp>
          <p:nvSpPr>
            <p:cNvPr id="133" name="Google Shape;133;p25"/>
            <p:cNvSpPr/>
            <p:nvPr/>
          </p:nvSpPr>
          <p:spPr>
            <a:xfrm>
              <a:off x="7854188" y="10979531"/>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134" name="Google Shape;134;p25"/>
            <p:cNvSpPr/>
            <p:nvPr/>
          </p:nvSpPr>
          <p:spPr>
            <a:xfrm>
              <a:off x="63500" y="10979531"/>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135" name="Google Shape;135;p25"/>
            <p:cNvSpPr/>
            <p:nvPr/>
          </p:nvSpPr>
          <p:spPr>
            <a:xfrm>
              <a:off x="290195" y="10981436"/>
              <a:ext cx="3810" cy="228600"/>
            </a:xfrm>
            <a:custGeom>
              <a:rect b="b" l="l" r="r" t="t"/>
              <a:pathLst>
                <a:path extrusionOk="0" h="228600" w="3810">
                  <a:moveTo>
                    <a:pt x="0" y="228600"/>
                  </a:moveTo>
                  <a:lnTo>
                    <a:pt x="0" y="0"/>
                  </a:lnTo>
                  <a:lnTo>
                    <a:pt x="3810" y="0"/>
                  </a:lnTo>
                  <a:lnTo>
                    <a:pt x="3810" y="228600"/>
                  </a:lnTo>
                  <a:close/>
                </a:path>
              </a:pathLst>
            </a:custGeom>
            <a:solidFill>
              <a:srgbClr val="090F10"/>
            </a:solidFill>
            <a:ln>
              <a:noFill/>
            </a:ln>
          </p:spPr>
        </p:sp>
        <p:sp>
          <p:nvSpPr>
            <p:cNvPr id="136" name="Google Shape;136;p25"/>
            <p:cNvSpPr/>
            <p:nvPr/>
          </p:nvSpPr>
          <p:spPr>
            <a:xfrm>
              <a:off x="290195"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137" name="Google Shape;137;p25"/>
            <p:cNvSpPr/>
            <p:nvPr/>
          </p:nvSpPr>
          <p:spPr>
            <a:xfrm>
              <a:off x="63500" y="290195"/>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138" name="Google Shape;138;p25"/>
            <p:cNvSpPr/>
            <p:nvPr/>
          </p:nvSpPr>
          <p:spPr>
            <a:xfrm>
              <a:off x="177800" y="177800"/>
              <a:ext cx="7790688" cy="10917936"/>
            </a:xfrm>
            <a:custGeom>
              <a:rect b="b" l="l" r="r" t="t"/>
              <a:pathLst>
                <a:path extrusionOk="0" h="10917936" w="7790688">
                  <a:moveTo>
                    <a:pt x="0" y="10917936"/>
                  </a:moveTo>
                  <a:lnTo>
                    <a:pt x="7790688" y="10917936"/>
                  </a:lnTo>
                  <a:lnTo>
                    <a:pt x="7790688" y="0"/>
                  </a:lnTo>
                  <a:lnTo>
                    <a:pt x="0" y="0"/>
                  </a:lnTo>
                  <a:close/>
                </a:path>
              </a:pathLst>
            </a:custGeom>
            <a:solidFill>
              <a:srgbClr val="AADEEC"/>
            </a:solidFill>
            <a:ln>
              <a:noFill/>
            </a:ln>
          </p:spPr>
        </p:sp>
        <p:sp>
          <p:nvSpPr>
            <p:cNvPr id="139" name="Google Shape;139;p25"/>
            <p:cNvSpPr/>
            <p:nvPr/>
          </p:nvSpPr>
          <p:spPr>
            <a:xfrm>
              <a:off x="6197981" y="10582150"/>
              <a:ext cx="38100" cy="1009142"/>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
          <p:nvSpPr>
            <p:cNvPr id="140" name="Google Shape;140;p25"/>
            <p:cNvSpPr/>
            <p:nvPr/>
          </p:nvSpPr>
          <p:spPr>
            <a:xfrm>
              <a:off x="6197480" y="4634817"/>
              <a:ext cx="38100" cy="4520068"/>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141" name="Google Shape;141;p25"/>
            <p:cNvSpPr/>
            <p:nvPr/>
          </p:nvSpPr>
          <p:spPr>
            <a:xfrm>
              <a:off x="6197473" y="180467"/>
              <a:ext cx="38100" cy="147459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grpSp>
      <p:sp>
        <p:nvSpPr>
          <p:cNvPr id="142" name="Google Shape;142;p25"/>
          <p:cNvSpPr/>
          <p:nvPr/>
        </p:nvSpPr>
        <p:spPr>
          <a:xfrm>
            <a:off x="864000" y="3720475"/>
            <a:ext cx="2513560" cy="885501"/>
          </a:xfrm>
          <a:custGeom>
            <a:rect b="b" l="l" r="r" t="t"/>
            <a:pathLst>
              <a:path extrusionOk="0" h="2566670" w="6403975">
                <a:moveTo>
                  <a:pt x="2620899" y="0"/>
                </a:moveTo>
                <a:lnTo>
                  <a:pt x="2613660" y="889"/>
                </a:lnTo>
                <a:lnTo>
                  <a:pt x="2610231" y="2921"/>
                </a:lnTo>
                <a:cubicBezTo>
                  <a:pt x="2514981" y="59436"/>
                  <a:pt x="2375535" y="201168"/>
                  <a:pt x="2240534" y="395732"/>
                </a:cubicBezTo>
                <a:lnTo>
                  <a:pt x="2239645" y="395732"/>
                </a:lnTo>
                <a:cubicBezTo>
                  <a:pt x="2088896" y="601472"/>
                  <a:pt x="2013712" y="668147"/>
                  <a:pt x="1989709" y="686435"/>
                </a:cubicBezTo>
                <a:cubicBezTo>
                  <a:pt x="1907286" y="693928"/>
                  <a:pt x="1542288" y="729996"/>
                  <a:pt x="1106932" y="815594"/>
                </a:cubicBezTo>
                <a:cubicBezTo>
                  <a:pt x="734187" y="888873"/>
                  <a:pt x="340614" y="991489"/>
                  <a:pt x="167132" y="1042543"/>
                </a:cubicBezTo>
                <a:cubicBezTo>
                  <a:pt x="46482" y="1077976"/>
                  <a:pt x="37084" y="1085088"/>
                  <a:pt x="22987" y="1104011"/>
                </a:cubicBezTo>
                <a:cubicBezTo>
                  <a:pt x="0" y="1134745"/>
                  <a:pt x="8001" y="1172337"/>
                  <a:pt x="17526" y="1201547"/>
                </a:cubicBezTo>
                <a:cubicBezTo>
                  <a:pt x="48514" y="1296035"/>
                  <a:pt x="144399" y="1424686"/>
                  <a:pt x="313055" y="1476248"/>
                </a:cubicBezTo>
                <a:lnTo>
                  <a:pt x="329311" y="1481201"/>
                </a:lnTo>
                <a:lnTo>
                  <a:pt x="334518" y="1480185"/>
                </a:lnTo>
                <a:cubicBezTo>
                  <a:pt x="354330" y="1489710"/>
                  <a:pt x="403987" y="1511300"/>
                  <a:pt x="451485" y="1513713"/>
                </a:cubicBezTo>
                <a:cubicBezTo>
                  <a:pt x="451485" y="1513713"/>
                  <a:pt x="443611" y="1485646"/>
                  <a:pt x="444373" y="1463040"/>
                </a:cubicBezTo>
                <a:lnTo>
                  <a:pt x="452755" y="1462024"/>
                </a:lnTo>
                <a:cubicBezTo>
                  <a:pt x="462534" y="1485519"/>
                  <a:pt x="496951" y="1503299"/>
                  <a:pt x="496951" y="1503299"/>
                </a:cubicBezTo>
                <a:cubicBezTo>
                  <a:pt x="495808" y="1488186"/>
                  <a:pt x="512699" y="1466088"/>
                  <a:pt x="521970" y="1455166"/>
                </a:cubicBezTo>
                <a:lnTo>
                  <a:pt x="528574" y="1454531"/>
                </a:lnTo>
                <a:lnTo>
                  <a:pt x="532003" y="1454277"/>
                </a:lnTo>
                <a:cubicBezTo>
                  <a:pt x="537845" y="1476375"/>
                  <a:pt x="567817" y="1499616"/>
                  <a:pt x="567817" y="1499616"/>
                </a:cubicBezTo>
                <a:cubicBezTo>
                  <a:pt x="568579" y="1482979"/>
                  <a:pt x="584327" y="1459611"/>
                  <a:pt x="590804" y="1450721"/>
                </a:cubicBezTo>
                <a:lnTo>
                  <a:pt x="596138" y="1450467"/>
                </a:lnTo>
                <a:cubicBezTo>
                  <a:pt x="597789" y="1472946"/>
                  <a:pt x="631952" y="1498219"/>
                  <a:pt x="631952" y="1498219"/>
                </a:cubicBezTo>
                <a:cubicBezTo>
                  <a:pt x="632333" y="1480947"/>
                  <a:pt x="649224" y="1455801"/>
                  <a:pt x="653923" y="1449197"/>
                </a:cubicBezTo>
                <a:lnTo>
                  <a:pt x="659511" y="1449197"/>
                </a:lnTo>
                <a:lnTo>
                  <a:pt x="662305" y="1449197"/>
                </a:lnTo>
                <a:cubicBezTo>
                  <a:pt x="663321" y="1466850"/>
                  <a:pt x="689864" y="1486916"/>
                  <a:pt x="689864" y="1486916"/>
                </a:cubicBezTo>
                <a:cubicBezTo>
                  <a:pt x="690245" y="1474724"/>
                  <a:pt x="701294" y="1457706"/>
                  <a:pt x="706247" y="1450721"/>
                </a:cubicBezTo>
                <a:lnTo>
                  <a:pt x="713867" y="1451356"/>
                </a:lnTo>
                <a:lnTo>
                  <a:pt x="717677" y="1451991"/>
                </a:lnTo>
                <a:cubicBezTo>
                  <a:pt x="715645" y="1467866"/>
                  <a:pt x="738632" y="1489329"/>
                  <a:pt x="738632" y="1489329"/>
                </a:cubicBezTo>
                <a:lnTo>
                  <a:pt x="748538" y="1468247"/>
                </a:lnTo>
                <a:lnTo>
                  <a:pt x="754126" y="1461516"/>
                </a:lnTo>
                <a:lnTo>
                  <a:pt x="762000" y="1464183"/>
                </a:lnTo>
                <a:lnTo>
                  <a:pt x="765937" y="1465707"/>
                </a:lnTo>
                <a:cubicBezTo>
                  <a:pt x="762000" y="1479296"/>
                  <a:pt x="774446" y="1501648"/>
                  <a:pt x="774446" y="1501648"/>
                </a:cubicBezTo>
                <a:lnTo>
                  <a:pt x="791845" y="1484122"/>
                </a:lnTo>
                <a:lnTo>
                  <a:pt x="798068" y="1480312"/>
                </a:lnTo>
                <a:cubicBezTo>
                  <a:pt x="820801" y="1492250"/>
                  <a:pt x="840994" y="1505966"/>
                  <a:pt x="854456" y="1519047"/>
                </a:cubicBezTo>
                <a:lnTo>
                  <a:pt x="850773" y="1519174"/>
                </a:lnTo>
                <a:cubicBezTo>
                  <a:pt x="841629" y="1519174"/>
                  <a:pt x="829183" y="1517523"/>
                  <a:pt x="817753" y="1516507"/>
                </a:cubicBezTo>
                <a:lnTo>
                  <a:pt x="805434" y="1497076"/>
                </a:lnTo>
                <a:lnTo>
                  <a:pt x="804926" y="1487932"/>
                </a:lnTo>
                <a:cubicBezTo>
                  <a:pt x="804926" y="1487932"/>
                  <a:pt x="781685" y="1506220"/>
                  <a:pt x="780923" y="1521968"/>
                </a:cubicBezTo>
                <a:lnTo>
                  <a:pt x="774573" y="1524381"/>
                </a:lnTo>
                <a:lnTo>
                  <a:pt x="771652" y="1525778"/>
                </a:lnTo>
                <a:cubicBezTo>
                  <a:pt x="763143" y="1521206"/>
                  <a:pt x="748665" y="1512443"/>
                  <a:pt x="743204" y="1503045"/>
                </a:cubicBezTo>
                <a:cubicBezTo>
                  <a:pt x="743204" y="1503045"/>
                  <a:pt x="729615" y="1532255"/>
                  <a:pt x="736219" y="1548511"/>
                </a:cubicBezTo>
                <a:lnTo>
                  <a:pt x="733933" y="1550289"/>
                </a:lnTo>
                <a:lnTo>
                  <a:pt x="732790" y="1551178"/>
                </a:lnTo>
                <a:cubicBezTo>
                  <a:pt x="721741" y="1549527"/>
                  <a:pt x="696722" y="1544701"/>
                  <a:pt x="685292" y="1534541"/>
                </a:cubicBezTo>
                <a:lnTo>
                  <a:pt x="685292" y="1534541"/>
                </a:lnTo>
                <a:cubicBezTo>
                  <a:pt x="685292" y="1534541"/>
                  <a:pt x="681101" y="1571879"/>
                  <a:pt x="693293" y="1590040"/>
                </a:cubicBezTo>
                <a:lnTo>
                  <a:pt x="691134" y="1592326"/>
                </a:lnTo>
                <a:lnTo>
                  <a:pt x="690118" y="1593469"/>
                </a:lnTo>
                <a:cubicBezTo>
                  <a:pt x="680593" y="1592707"/>
                  <a:pt x="650367" y="1589659"/>
                  <a:pt x="636524" y="1578737"/>
                </a:cubicBezTo>
                <a:lnTo>
                  <a:pt x="636524" y="1578737"/>
                </a:lnTo>
                <a:cubicBezTo>
                  <a:pt x="636524" y="1578737"/>
                  <a:pt x="634238" y="1623695"/>
                  <a:pt x="651637" y="1639951"/>
                </a:cubicBezTo>
                <a:lnTo>
                  <a:pt x="649097" y="1643126"/>
                </a:lnTo>
                <a:lnTo>
                  <a:pt x="647954" y="1644650"/>
                </a:lnTo>
                <a:cubicBezTo>
                  <a:pt x="642366" y="1645666"/>
                  <a:pt x="631317" y="1647444"/>
                  <a:pt x="610870" y="1647444"/>
                </a:cubicBezTo>
                <a:lnTo>
                  <a:pt x="595884" y="1642110"/>
                </a:lnTo>
                <a:cubicBezTo>
                  <a:pt x="595884" y="1642110"/>
                  <a:pt x="593344" y="1680464"/>
                  <a:pt x="609473" y="1697609"/>
                </a:cubicBezTo>
                <a:lnTo>
                  <a:pt x="608330" y="1699260"/>
                </a:lnTo>
                <a:lnTo>
                  <a:pt x="607695" y="1700149"/>
                </a:lnTo>
                <a:cubicBezTo>
                  <a:pt x="589788" y="1697609"/>
                  <a:pt x="565658" y="1681099"/>
                  <a:pt x="565658" y="1681099"/>
                </a:cubicBezTo>
                <a:cubicBezTo>
                  <a:pt x="556260" y="1714754"/>
                  <a:pt x="559181" y="1754632"/>
                  <a:pt x="561213" y="1772158"/>
                </a:cubicBezTo>
                <a:lnTo>
                  <a:pt x="558038" y="1776984"/>
                </a:lnTo>
                <a:cubicBezTo>
                  <a:pt x="604901" y="1827403"/>
                  <a:pt x="661162" y="1868043"/>
                  <a:pt x="723773" y="1896618"/>
                </a:cubicBezTo>
                <a:cubicBezTo>
                  <a:pt x="871474" y="1963801"/>
                  <a:pt x="974979" y="2006600"/>
                  <a:pt x="1382268" y="2060702"/>
                </a:cubicBezTo>
                <a:cubicBezTo>
                  <a:pt x="1352296" y="2172462"/>
                  <a:pt x="1408938" y="2480310"/>
                  <a:pt x="1573784" y="2508250"/>
                </a:cubicBezTo>
                <a:lnTo>
                  <a:pt x="1573784" y="2508250"/>
                </a:lnTo>
                <a:cubicBezTo>
                  <a:pt x="1521587" y="2329815"/>
                  <a:pt x="1638173" y="2094738"/>
                  <a:pt x="1713230" y="2038096"/>
                </a:cubicBezTo>
                <a:cubicBezTo>
                  <a:pt x="1762379" y="2036191"/>
                  <a:pt x="1811147" y="2027936"/>
                  <a:pt x="1859788" y="2016633"/>
                </a:cubicBezTo>
                <a:cubicBezTo>
                  <a:pt x="2078863" y="2138680"/>
                  <a:pt x="2495169" y="2566670"/>
                  <a:pt x="3058541" y="2566670"/>
                </a:cubicBezTo>
                <a:lnTo>
                  <a:pt x="3084449" y="2566416"/>
                </a:lnTo>
                <a:cubicBezTo>
                  <a:pt x="3036316" y="2537587"/>
                  <a:pt x="2578608" y="2072005"/>
                  <a:pt x="2445639" y="1911858"/>
                </a:cubicBezTo>
                <a:cubicBezTo>
                  <a:pt x="2543937" y="1896999"/>
                  <a:pt x="3036570" y="1823974"/>
                  <a:pt x="3113278" y="1821307"/>
                </a:cubicBezTo>
                <a:cubicBezTo>
                  <a:pt x="3117088" y="1877060"/>
                  <a:pt x="3134995" y="2001393"/>
                  <a:pt x="3217037" y="2067433"/>
                </a:cubicBezTo>
                <a:lnTo>
                  <a:pt x="3217037" y="2067433"/>
                </a:lnTo>
                <a:cubicBezTo>
                  <a:pt x="3213354" y="1978787"/>
                  <a:pt x="3285490" y="1878965"/>
                  <a:pt x="3322574" y="1833880"/>
                </a:cubicBezTo>
                <a:cubicBezTo>
                  <a:pt x="3376041" y="1844294"/>
                  <a:pt x="3418459" y="1860804"/>
                  <a:pt x="3449574" y="1883664"/>
                </a:cubicBezTo>
                <a:cubicBezTo>
                  <a:pt x="3505962" y="1924939"/>
                  <a:pt x="3575685" y="1948815"/>
                  <a:pt x="3628517" y="1964436"/>
                </a:cubicBezTo>
                <a:lnTo>
                  <a:pt x="3719576" y="1980438"/>
                </a:lnTo>
                <a:lnTo>
                  <a:pt x="3860419" y="1989582"/>
                </a:lnTo>
                <a:lnTo>
                  <a:pt x="3739515" y="1864995"/>
                </a:lnTo>
                <a:cubicBezTo>
                  <a:pt x="3713734" y="1838452"/>
                  <a:pt x="3687572" y="1807591"/>
                  <a:pt x="3668903" y="1782572"/>
                </a:cubicBezTo>
                <a:cubicBezTo>
                  <a:pt x="3986911" y="1559687"/>
                  <a:pt x="4389628" y="1460754"/>
                  <a:pt x="4827524" y="1413637"/>
                </a:cubicBezTo>
                <a:lnTo>
                  <a:pt x="4909566" y="1488694"/>
                </a:lnTo>
                <a:lnTo>
                  <a:pt x="4916678" y="1489964"/>
                </a:lnTo>
                <a:cubicBezTo>
                  <a:pt x="4924552" y="1489964"/>
                  <a:pt x="4932045" y="1483741"/>
                  <a:pt x="4931918" y="1474597"/>
                </a:cubicBezTo>
                <a:lnTo>
                  <a:pt x="4930394" y="1398016"/>
                </a:lnTo>
                <a:cubicBezTo>
                  <a:pt x="4941189" y="1368806"/>
                  <a:pt x="4960493" y="1355598"/>
                  <a:pt x="4979543" y="1346581"/>
                </a:cubicBezTo>
                <a:cubicBezTo>
                  <a:pt x="5099939" y="1342898"/>
                  <a:pt x="5194681" y="1333881"/>
                  <a:pt x="5218684" y="1310767"/>
                </a:cubicBezTo>
                <a:cubicBezTo>
                  <a:pt x="5253609" y="1330071"/>
                  <a:pt x="5419471" y="1556258"/>
                  <a:pt x="5582920" y="1726438"/>
                </a:cubicBezTo>
                <a:cubicBezTo>
                  <a:pt x="5714619" y="1849247"/>
                  <a:pt x="5844032" y="1939544"/>
                  <a:pt x="5967349" y="1941576"/>
                </a:cubicBezTo>
                <a:lnTo>
                  <a:pt x="5983224" y="1931035"/>
                </a:lnTo>
                <a:lnTo>
                  <a:pt x="5978398" y="1922653"/>
                </a:lnTo>
                <a:cubicBezTo>
                  <a:pt x="5946267" y="1866900"/>
                  <a:pt x="5899658" y="1814449"/>
                  <a:pt x="5887847" y="1748028"/>
                </a:cubicBezTo>
                <a:cubicBezTo>
                  <a:pt x="5871337" y="1655699"/>
                  <a:pt x="5835269" y="1544193"/>
                  <a:pt x="5786247" y="1402334"/>
                </a:cubicBezTo>
                <a:cubicBezTo>
                  <a:pt x="5779008" y="1362964"/>
                  <a:pt x="5779770" y="1324864"/>
                  <a:pt x="5790692" y="1288415"/>
                </a:cubicBezTo>
                <a:cubicBezTo>
                  <a:pt x="5840984" y="1112774"/>
                  <a:pt x="6004179" y="864362"/>
                  <a:pt x="6201918" y="593471"/>
                </a:cubicBezTo>
                <a:cubicBezTo>
                  <a:pt x="6231001" y="595122"/>
                  <a:pt x="6254369" y="600456"/>
                  <a:pt x="6266942" y="612521"/>
                </a:cubicBezTo>
                <a:lnTo>
                  <a:pt x="6278118" y="615061"/>
                </a:lnTo>
                <a:lnTo>
                  <a:pt x="6279515" y="609346"/>
                </a:lnTo>
                <a:cubicBezTo>
                  <a:pt x="6299327" y="527431"/>
                  <a:pt x="6347714" y="435356"/>
                  <a:pt x="6394196" y="360045"/>
                </a:cubicBezTo>
                <a:cubicBezTo>
                  <a:pt x="6403975" y="344170"/>
                  <a:pt x="6392545" y="323850"/>
                  <a:pt x="6373622" y="323850"/>
                </a:cubicBezTo>
                <a:lnTo>
                  <a:pt x="6371844" y="323977"/>
                </a:lnTo>
                <a:cubicBezTo>
                  <a:pt x="6104763" y="352552"/>
                  <a:pt x="5740653" y="577723"/>
                  <a:pt x="5266690" y="1153668"/>
                </a:cubicBezTo>
                <a:lnTo>
                  <a:pt x="5252847" y="1153795"/>
                </a:lnTo>
                <a:cubicBezTo>
                  <a:pt x="5179949" y="1153795"/>
                  <a:pt x="5020691" y="1138809"/>
                  <a:pt x="4848860" y="1100836"/>
                </a:cubicBezTo>
                <a:cubicBezTo>
                  <a:pt x="4821428" y="1094105"/>
                  <a:pt x="4810379" y="1074039"/>
                  <a:pt x="4804156" y="1051687"/>
                </a:cubicBezTo>
                <a:lnTo>
                  <a:pt x="4799711" y="980186"/>
                </a:lnTo>
                <a:cubicBezTo>
                  <a:pt x="4799965" y="967867"/>
                  <a:pt x="4792472" y="959104"/>
                  <a:pt x="4779899" y="959104"/>
                </a:cubicBezTo>
                <a:lnTo>
                  <a:pt x="4771771" y="965835"/>
                </a:lnTo>
                <a:cubicBezTo>
                  <a:pt x="4737227" y="1009015"/>
                  <a:pt x="4693920" y="1047877"/>
                  <a:pt x="4646676" y="1047877"/>
                </a:cubicBezTo>
                <a:lnTo>
                  <a:pt x="4639945" y="1047242"/>
                </a:lnTo>
                <a:cubicBezTo>
                  <a:pt x="3775456" y="846328"/>
                  <a:pt x="3685032" y="812800"/>
                  <a:pt x="2717546" y="686435"/>
                </a:cubicBezTo>
                <a:lnTo>
                  <a:pt x="2703830" y="679704"/>
                </a:lnTo>
                <a:lnTo>
                  <a:pt x="2701925" y="672338"/>
                </a:lnTo>
                <a:lnTo>
                  <a:pt x="2702814" y="668909"/>
                </a:lnTo>
                <a:lnTo>
                  <a:pt x="2704592" y="669036"/>
                </a:lnTo>
                <a:cubicBezTo>
                  <a:pt x="2762377" y="679196"/>
                  <a:pt x="2822575" y="681355"/>
                  <a:pt x="2883281" y="681736"/>
                </a:cubicBezTo>
                <a:lnTo>
                  <a:pt x="2891282" y="674116"/>
                </a:lnTo>
                <a:lnTo>
                  <a:pt x="2886075" y="671449"/>
                </a:lnTo>
                <a:cubicBezTo>
                  <a:pt x="2758821" y="606806"/>
                  <a:pt x="2628392" y="441960"/>
                  <a:pt x="2628646" y="79629"/>
                </a:cubicBezTo>
                <a:lnTo>
                  <a:pt x="2630424" y="75438"/>
                </a:lnTo>
                <a:lnTo>
                  <a:pt x="2641854" y="74676"/>
                </a:lnTo>
                <a:lnTo>
                  <a:pt x="2645918" y="72517"/>
                </a:lnTo>
                <a:lnTo>
                  <a:pt x="2642235" y="22479"/>
                </a:lnTo>
                <a:cubicBezTo>
                  <a:pt x="2642743" y="9525"/>
                  <a:pt x="2632202" y="0"/>
                  <a:pt x="2620645" y="0"/>
                </a:cubicBezTo>
                <a:close/>
              </a:path>
            </a:pathLst>
          </a:custGeom>
          <a:blipFill rotWithShape="1">
            <a:blip r:embed="rId3">
              <a:alphaModFix/>
            </a:blip>
            <a:stretch>
              <a:fillRect b="-24610" l="-60" r="-521" t="-42340"/>
            </a:stretch>
          </a:blip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p25"/>
          <p:cNvSpPr txBox="1"/>
          <p:nvPr/>
        </p:nvSpPr>
        <p:spPr>
          <a:xfrm>
            <a:off x="1416009" y="2286216"/>
            <a:ext cx="5304300" cy="663300"/>
          </a:xfrm>
          <a:prstGeom prst="rect">
            <a:avLst/>
          </a:prstGeom>
          <a:noFill/>
          <a:ln>
            <a:noFill/>
          </a:ln>
        </p:spPr>
        <p:txBody>
          <a:bodyPr anchorCtr="0" anchor="t" bIns="0" lIns="0" spcFirstLastPara="1" rIns="0" wrap="square" tIns="0">
            <a:spAutoFit/>
          </a:bodyPr>
          <a:lstStyle/>
          <a:p>
            <a:pPr indent="0" lvl="0" marL="0" marR="0" rtl="0" algn="l">
              <a:lnSpc>
                <a:spcPct val="140000"/>
              </a:lnSpc>
              <a:spcBef>
                <a:spcPts val="0"/>
              </a:spcBef>
              <a:spcAft>
                <a:spcPts val="0"/>
              </a:spcAft>
              <a:buNone/>
            </a:pPr>
            <a:r>
              <a:rPr b="1" i="1" lang="en" sz="4310" u="none" cap="none" strike="noStrike">
                <a:solidFill>
                  <a:srgbClr val="39479C"/>
                </a:solidFill>
                <a:latin typeface="Open Sans"/>
                <a:ea typeface="Open Sans"/>
                <a:cs typeface="Open Sans"/>
                <a:sym typeface="Open Sans"/>
              </a:rPr>
              <a:t>Rethink the Shark</a:t>
            </a:r>
            <a:endParaRPr i="1"/>
          </a:p>
        </p:txBody>
      </p:sp>
      <p:sp>
        <p:nvSpPr>
          <p:cNvPr id="144" name="Google Shape;144;p25"/>
          <p:cNvSpPr txBox="1"/>
          <p:nvPr/>
        </p:nvSpPr>
        <p:spPr>
          <a:xfrm>
            <a:off x="7189623" y="4817686"/>
            <a:ext cx="1443936" cy="88791"/>
          </a:xfrm>
          <a:prstGeom prst="rect">
            <a:avLst/>
          </a:prstGeom>
          <a:noFill/>
          <a:ln>
            <a:noFill/>
          </a:ln>
        </p:spPr>
        <p:txBody>
          <a:bodyPr anchorCtr="0" anchor="t" bIns="0" lIns="0" spcFirstLastPara="1" rIns="0" wrap="square" tIns="0">
            <a:spAutoFit/>
          </a:bodyPr>
          <a:lstStyle/>
          <a:p>
            <a:pPr indent="0" lvl="0" marL="0" marR="0" rtl="0" algn="l">
              <a:lnSpc>
                <a:spcPct val="139909"/>
              </a:lnSpc>
              <a:spcBef>
                <a:spcPts val="0"/>
              </a:spcBef>
              <a:spcAft>
                <a:spcPts val="0"/>
              </a:spcAft>
              <a:buNone/>
            </a:pPr>
            <a:r>
              <a:rPr b="0" i="0" lang="en" sz="1100" u="none" cap="none" strike="noStrike">
                <a:solidFill>
                  <a:srgbClr val="39479C"/>
                </a:solidFill>
                <a:latin typeface="Open Sans"/>
                <a:ea typeface="Open Sans"/>
                <a:cs typeface="Open Sans"/>
                <a:sym typeface="Open Sans"/>
              </a:rPr>
              <a:t>www.HotScience.tv</a:t>
            </a:r>
            <a:endParaRPr/>
          </a:p>
        </p:txBody>
      </p:sp>
      <p:sp>
        <p:nvSpPr>
          <p:cNvPr id="145" name="Google Shape;145;p25"/>
          <p:cNvSpPr txBox="1"/>
          <p:nvPr/>
        </p:nvSpPr>
        <p:spPr>
          <a:xfrm>
            <a:off x="6425206" y="4232724"/>
            <a:ext cx="2193613" cy="370908"/>
          </a:xfrm>
          <a:prstGeom prst="rect">
            <a:avLst/>
          </a:prstGeom>
          <a:noFill/>
          <a:ln>
            <a:noFill/>
          </a:ln>
        </p:spPr>
        <p:txBody>
          <a:bodyPr anchorCtr="0" anchor="t" bIns="0" lIns="0" spcFirstLastPara="1" rIns="0" wrap="square" tIns="0">
            <a:spAutoFit/>
          </a:bodyPr>
          <a:lstStyle/>
          <a:p>
            <a:pPr indent="0" lvl="0" marL="0" marR="0" rtl="0" algn="l">
              <a:lnSpc>
                <a:spcPct val="84399"/>
              </a:lnSpc>
              <a:spcBef>
                <a:spcPts val="0"/>
              </a:spcBef>
              <a:spcAft>
                <a:spcPts val="0"/>
              </a:spcAft>
              <a:buNone/>
            </a:pPr>
            <a:r>
              <a:rPr b="1" i="0" lang="en" sz="2391" u="none" cap="none" strike="noStrike">
                <a:solidFill>
                  <a:srgbClr val="39489B"/>
                </a:solidFill>
                <a:latin typeface="Open Sans"/>
                <a:ea typeface="Open Sans"/>
                <a:cs typeface="Open Sans"/>
                <a:sym typeface="Open Sans"/>
              </a:rPr>
              <a:t>Hot </a:t>
            </a:r>
            <a:r>
              <a:rPr b="0" i="0" lang="en" sz="2391" u="none" cap="none" strike="noStrike">
                <a:solidFill>
                  <a:srgbClr val="39489B"/>
                </a:solidFill>
                <a:latin typeface="Open Sans"/>
                <a:ea typeface="Open Sans"/>
                <a:cs typeface="Open Sans"/>
                <a:sym typeface="Open Sans"/>
              </a:rPr>
              <a:t>Science </a:t>
            </a:r>
            <a:r>
              <a:rPr b="1" i="0" lang="en" sz="2391" u="none" cap="none" strike="noStrike">
                <a:solidFill>
                  <a:srgbClr val="39489B"/>
                </a:solidFill>
                <a:latin typeface="Open Sans"/>
                <a:ea typeface="Open Sans"/>
                <a:cs typeface="Open Sans"/>
                <a:sym typeface="Open Sans"/>
              </a:rPr>
              <a:t>Cool</a:t>
            </a:r>
            <a:r>
              <a:rPr b="0" i="0" lang="en" sz="2391" u="none" cap="none" strike="noStrike">
                <a:solidFill>
                  <a:srgbClr val="39489B"/>
                </a:solidFill>
                <a:latin typeface="Open Sans"/>
                <a:ea typeface="Open Sans"/>
                <a:cs typeface="Open Sans"/>
                <a:sym typeface="Open Sans"/>
              </a:rPr>
              <a:t> Activities</a:t>
            </a:r>
            <a:endParaRPr/>
          </a:p>
        </p:txBody>
      </p:sp>
      <p:sp>
        <p:nvSpPr>
          <p:cNvPr id="146" name="Google Shape;146;p25"/>
          <p:cNvSpPr txBox="1"/>
          <p:nvPr/>
        </p:nvSpPr>
        <p:spPr>
          <a:xfrm>
            <a:off x="5474075" y="448950"/>
            <a:ext cx="3320400" cy="1717800"/>
          </a:xfrm>
          <a:prstGeom prst="rect">
            <a:avLst/>
          </a:prstGeom>
          <a:noFill/>
          <a:ln>
            <a:noFill/>
          </a:ln>
        </p:spPr>
        <p:txBody>
          <a:bodyPr anchorCtr="0" anchor="t" bIns="0" lIns="0" spcFirstLastPara="1" rIns="0" wrap="square" tIns="0">
            <a:spAutoFit/>
          </a:bodyPr>
          <a:lstStyle/>
          <a:p>
            <a:pPr indent="0" lvl="0" marL="0" marR="0" rtl="0" algn="l">
              <a:lnSpc>
                <a:spcPct val="90000"/>
              </a:lnSpc>
              <a:spcBef>
                <a:spcPts val="0"/>
              </a:spcBef>
              <a:spcAft>
                <a:spcPts val="0"/>
              </a:spcAft>
              <a:buNone/>
            </a:pPr>
            <a:r>
              <a:rPr b="1" i="0" lang="en" sz="6200" u="none" cap="none" strike="noStrike">
                <a:solidFill>
                  <a:srgbClr val="39479C"/>
                </a:solidFill>
                <a:latin typeface="Open Sans"/>
                <a:ea typeface="Open Sans"/>
                <a:cs typeface="Open Sans"/>
                <a:sym typeface="Open Sans"/>
              </a:rPr>
              <a:t>Hot</a:t>
            </a:r>
            <a:endParaRPr sz="6200">
              <a:solidFill>
                <a:srgbClr val="39479C"/>
              </a:solidFill>
            </a:endParaRPr>
          </a:p>
          <a:p>
            <a:pPr indent="0" lvl="0" marL="0" marR="0" rtl="0" algn="l">
              <a:lnSpc>
                <a:spcPct val="90000"/>
              </a:lnSpc>
              <a:spcBef>
                <a:spcPts val="0"/>
              </a:spcBef>
              <a:spcAft>
                <a:spcPts val="0"/>
              </a:spcAft>
              <a:buNone/>
            </a:pPr>
            <a:r>
              <a:rPr b="0" i="0" lang="en" sz="6200" u="none" cap="none" strike="noStrike">
                <a:solidFill>
                  <a:srgbClr val="39479C"/>
                </a:solidFill>
                <a:latin typeface="Open Sans"/>
                <a:ea typeface="Open Sans"/>
                <a:cs typeface="Open Sans"/>
                <a:sym typeface="Open Sans"/>
              </a:rPr>
              <a:t>Science</a:t>
            </a:r>
            <a:endParaRPr sz="6200">
              <a:solidFill>
                <a:srgbClr val="39479C"/>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grpSp>
        <p:nvGrpSpPr>
          <p:cNvPr id="290" name="Google Shape;290;p34"/>
          <p:cNvGrpSpPr/>
          <p:nvPr/>
        </p:nvGrpSpPr>
        <p:grpSpPr>
          <a:xfrm>
            <a:off x="-7" y="5035299"/>
            <a:ext cx="263421" cy="106332"/>
            <a:chOff x="63500" y="63500"/>
            <a:chExt cx="230505" cy="230505"/>
          </a:xfrm>
        </p:grpSpPr>
        <p:sp>
          <p:nvSpPr>
            <p:cNvPr id="291" name="Google Shape;291;p34"/>
            <p:cNvSpPr/>
            <p:nvPr/>
          </p:nvSpPr>
          <p:spPr>
            <a:xfrm>
              <a:off x="63500" y="63500"/>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292" name="Google Shape;292;p34"/>
            <p:cNvSpPr/>
            <p:nvPr/>
          </p:nvSpPr>
          <p:spPr>
            <a:xfrm>
              <a:off x="290195" y="65405"/>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grpSp>
      <p:sp>
        <p:nvSpPr>
          <p:cNvPr id="293" name="Google Shape;293;p34"/>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7</a:t>
            </a:r>
            <a:endParaRPr sz="5000">
              <a:solidFill>
                <a:srgbClr val="39479C"/>
              </a:solidFill>
            </a:endParaRPr>
          </a:p>
        </p:txBody>
      </p:sp>
      <p:sp>
        <p:nvSpPr>
          <p:cNvPr id="294" name="Google Shape;294;p34"/>
          <p:cNvSpPr txBox="1"/>
          <p:nvPr/>
        </p:nvSpPr>
        <p:spPr>
          <a:xfrm>
            <a:off x="241750" y="795125"/>
            <a:ext cx="2422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Doppler</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In Action</a:t>
            </a:r>
            <a:endParaRPr sz="4600">
              <a:solidFill>
                <a:srgbClr val="39479C"/>
              </a:solidFill>
              <a:latin typeface="Open Sans"/>
              <a:ea typeface="Open Sans"/>
              <a:cs typeface="Open Sans"/>
              <a:sym typeface="Open Sans"/>
            </a:endParaRPr>
          </a:p>
        </p:txBody>
      </p:sp>
      <p:sp>
        <p:nvSpPr>
          <p:cNvPr id="295" name="Google Shape;295;p34"/>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96" name="Google Shape;296;p34"/>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97" name="Google Shape;297;p34"/>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
        <p:nvSpPr>
          <p:cNvPr id="298" name="Google Shape;298;p34"/>
          <p:cNvSpPr txBox="1"/>
          <p:nvPr/>
        </p:nvSpPr>
        <p:spPr>
          <a:xfrm>
            <a:off x="3132175" y="1751575"/>
            <a:ext cx="5192700" cy="1015800"/>
          </a:xfrm>
          <a:prstGeom prst="rect">
            <a:avLst/>
          </a:prstGeom>
          <a:noFill/>
          <a:ln>
            <a:noFill/>
          </a:ln>
        </p:spPr>
        <p:txBody>
          <a:bodyPr anchorCtr="0" anchor="t" bIns="0" lIns="0" spcFirstLastPara="1" rIns="0" wrap="square" tIns="0">
            <a:spAutoFit/>
          </a:bodyPr>
          <a:lstStyle/>
          <a:p>
            <a:pPr indent="0" lvl="0" marL="0" rtl="0" algn="ctr">
              <a:lnSpc>
                <a:spcPct val="115000"/>
              </a:lnSpc>
              <a:spcBef>
                <a:spcPts val="0"/>
              </a:spcBef>
              <a:spcAft>
                <a:spcPts val="0"/>
              </a:spcAft>
              <a:buNone/>
            </a:pPr>
            <a:r>
              <a:rPr lang="en" sz="2000">
                <a:solidFill>
                  <a:srgbClr val="221F20"/>
                </a:solidFill>
                <a:latin typeface="Open Sans SemiBold"/>
                <a:ea typeface="Open Sans SemiBold"/>
                <a:cs typeface="Open Sans SemiBold"/>
                <a:sym typeface="Open Sans SemiBold"/>
              </a:rPr>
              <a:t>Work together to brainstorm other instances or technology that use the Doppler Effect!</a:t>
            </a:r>
            <a:endParaRPr sz="2000">
              <a:solidFill>
                <a:srgbClr val="221F20"/>
              </a:solidFill>
              <a:latin typeface="Open Sans SemiBold"/>
              <a:ea typeface="Open Sans SemiBold"/>
              <a:cs typeface="Open Sans SemiBold"/>
              <a:sym typeface="Open Sans SemiBo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26"/>
          <p:cNvSpPr txBox="1"/>
          <p:nvPr/>
        </p:nvSpPr>
        <p:spPr>
          <a:xfrm>
            <a:off x="241750" y="795125"/>
            <a:ext cx="34680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89B"/>
                </a:solidFill>
                <a:latin typeface="Open Sans"/>
                <a:ea typeface="Open Sans"/>
                <a:cs typeface="Open Sans"/>
                <a:sym typeface="Open Sans"/>
              </a:rPr>
              <a:t>Hot Science</a:t>
            </a:r>
            <a:r>
              <a:rPr b="1" i="0" lang="en" sz="4600" u="none" cap="none" strike="noStrike">
                <a:solidFill>
                  <a:srgbClr val="39489B"/>
                </a:solidFill>
                <a:latin typeface="Open Sans"/>
                <a:ea typeface="Open Sans"/>
                <a:cs typeface="Open Sans"/>
                <a:sym typeface="Open Sans"/>
              </a:rPr>
              <a:t> </a:t>
            </a:r>
            <a:r>
              <a:rPr lang="en" sz="4600">
                <a:solidFill>
                  <a:srgbClr val="39489B"/>
                </a:solidFill>
                <a:latin typeface="Open Sans"/>
                <a:ea typeface="Open Sans"/>
                <a:cs typeface="Open Sans"/>
                <a:sym typeface="Open Sans"/>
              </a:rPr>
              <a:t>Guides</a:t>
            </a:r>
            <a:endParaRPr sz="4600">
              <a:solidFill>
                <a:srgbClr val="39489B"/>
              </a:solidFill>
            </a:endParaRPr>
          </a:p>
        </p:txBody>
      </p:sp>
      <p:sp>
        <p:nvSpPr>
          <p:cNvPr id="152" name="Google Shape;152;p26"/>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89B"/>
          </a:solidFill>
          <a:ln>
            <a:noFill/>
          </a:ln>
        </p:spPr>
      </p:sp>
      <p:sp>
        <p:nvSpPr>
          <p:cNvPr id="153" name="Google Shape;153;p26"/>
          <p:cNvSpPr/>
          <p:nvPr/>
        </p:nvSpPr>
        <p:spPr>
          <a:xfrm>
            <a:off x="1361100" y="2211125"/>
            <a:ext cx="43529" cy="2709397"/>
          </a:xfrm>
          <a:custGeom>
            <a:rect b="b" l="l" r="r" t="t"/>
            <a:pathLst>
              <a:path extrusionOk="0" h="5286629" w="38100">
                <a:moveTo>
                  <a:pt x="38100" y="0"/>
                </a:moveTo>
                <a:lnTo>
                  <a:pt x="38100" y="5286629"/>
                </a:lnTo>
                <a:lnTo>
                  <a:pt x="0" y="5286629"/>
                </a:lnTo>
                <a:lnTo>
                  <a:pt x="0" y="0"/>
                </a:lnTo>
                <a:close/>
              </a:path>
            </a:pathLst>
          </a:custGeom>
          <a:solidFill>
            <a:srgbClr val="39489B"/>
          </a:solidFill>
          <a:ln>
            <a:noFill/>
          </a:ln>
        </p:spPr>
      </p:sp>
      <p:sp>
        <p:nvSpPr>
          <p:cNvPr id="154" name="Google Shape;154;p26"/>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89B"/>
          </a:solidFill>
          <a:ln>
            <a:noFill/>
          </a:ln>
        </p:spPr>
      </p:sp>
      <p:sp>
        <p:nvSpPr>
          <p:cNvPr id="155" name="Google Shape;155;p26"/>
          <p:cNvSpPr txBox="1"/>
          <p:nvPr/>
        </p:nvSpPr>
        <p:spPr>
          <a:xfrm>
            <a:off x="3400400" y="1566125"/>
            <a:ext cx="4873500" cy="2410200"/>
          </a:xfrm>
          <a:prstGeom prst="rect">
            <a:avLst/>
          </a:prstGeom>
          <a:noFill/>
          <a:ln>
            <a:noFill/>
          </a:ln>
        </p:spPr>
        <p:txBody>
          <a:bodyPr anchorCtr="0" anchor="t" bIns="0" lIns="0" spcFirstLastPara="1" rIns="0" wrap="square" tIns="0">
            <a:spAutoFit/>
          </a:bodyPr>
          <a:lstStyle/>
          <a:p>
            <a:pPr indent="0" lvl="0" marL="0" rtl="0" algn="ctr">
              <a:lnSpc>
                <a:spcPct val="139966"/>
              </a:lnSpc>
              <a:spcBef>
                <a:spcPts val="0"/>
              </a:spcBef>
              <a:spcAft>
                <a:spcPts val="0"/>
              </a:spcAft>
              <a:buClr>
                <a:schemeClr val="dk1"/>
              </a:buClr>
              <a:buFont typeface="Arial"/>
              <a:buNone/>
            </a:pPr>
            <a:r>
              <a:rPr b="1" lang="en" sz="2000">
                <a:solidFill>
                  <a:srgbClr val="39489B"/>
                </a:solidFill>
                <a:latin typeface="Open Sans"/>
                <a:ea typeface="Open Sans"/>
                <a:cs typeface="Open Sans"/>
                <a:sym typeface="Open Sans"/>
              </a:rPr>
              <a:t>How to Use </a:t>
            </a:r>
            <a:endParaRPr b="1" sz="2000">
              <a:solidFill>
                <a:srgbClr val="39489B"/>
              </a:solidFill>
              <a:latin typeface="Open Sans"/>
              <a:ea typeface="Open Sans"/>
              <a:cs typeface="Open Sans"/>
              <a:sym typeface="Open Sans"/>
            </a:endParaRPr>
          </a:p>
          <a:p>
            <a:pPr indent="0" lvl="0" marL="0" rtl="0" algn="ctr">
              <a:lnSpc>
                <a:spcPct val="139966"/>
              </a:lnSpc>
              <a:spcBef>
                <a:spcPts val="0"/>
              </a:spcBef>
              <a:spcAft>
                <a:spcPts val="0"/>
              </a:spcAft>
              <a:buClr>
                <a:schemeClr val="dk1"/>
              </a:buClr>
              <a:buFont typeface="Arial"/>
              <a:buNone/>
            </a:pPr>
            <a:r>
              <a:t/>
            </a:r>
            <a:endParaRPr b="1" sz="500">
              <a:solidFill>
                <a:srgbClr val="EF4723"/>
              </a:solidFill>
              <a:latin typeface="Open Sans"/>
              <a:ea typeface="Open Sans"/>
              <a:cs typeface="Open Sans"/>
              <a:sym typeface="Open Sans"/>
            </a:endParaRPr>
          </a:p>
          <a:p>
            <a:pPr indent="0" lvl="0" marL="0" rtl="0" algn="l">
              <a:lnSpc>
                <a:spcPct val="150000"/>
              </a:lnSpc>
              <a:spcBef>
                <a:spcPts val="0"/>
              </a:spcBef>
              <a:spcAft>
                <a:spcPts val="0"/>
              </a:spcAft>
              <a:buClr>
                <a:schemeClr val="dk1"/>
              </a:buClr>
              <a:buFont typeface="Arial"/>
              <a:buNone/>
            </a:pPr>
            <a:r>
              <a:rPr b="1" lang="en" sz="1499">
                <a:solidFill>
                  <a:srgbClr val="090F10"/>
                </a:solidFill>
                <a:latin typeface="Open Sans"/>
                <a:ea typeface="Open Sans"/>
                <a:cs typeface="Open Sans"/>
                <a:sym typeface="Open Sans"/>
              </a:rPr>
              <a:t>Presentation: </a:t>
            </a:r>
            <a:r>
              <a:rPr lang="en" sz="1499">
                <a:solidFill>
                  <a:srgbClr val="090F10"/>
                </a:solidFill>
                <a:latin typeface="Open Sans"/>
                <a:ea typeface="Open Sans"/>
                <a:cs typeface="Open Sans"/>
                <a:sym typeface="Open Sans"/>
              </a:rPr>
              <a:t>Share via projector screen</a:t>
            </a:r>
            <a:endParaRPr sz="1499">
              <a:solidFill>
                <a:srgbClr val="090F10"/>
              </a:solidFill>
              <a:latin typeface="Open Sans"/>
              <a:ea typeface="Open Sans"/>
              <a:cs typeface="Open Sans"/>
              <a:sym typeface="Open Sans"/>
            </a:endParaRPr>
          </a:p>
          <a:p>
            <a:pPr indent="-323786" lvl="0" marL="457200" rtl="0" algn="l">
              <a:lnSpc>
                <a:spcPct val="150000"/>
              </a:lnSpc>
              <a:spcBef>
                <a:spcPts val="1000"/>
              </a:spcBef>
              <a:spcAft>
                <a:spcPts val="0"/>
              </a:spcAft>
              <a:buClr>
                <a:srgbClr val="090F10"/>
              </a:buClr>
              <a:buSzPts val="1499"/>
              <a:buFont typeface="Open Sans"/>
              <a:buChar char="-"/>
            </a:pPr>
            <a:r>
              <a:rPr lang="en" sz="1499">
                <a:solidFill>
                  <a:srgbClr val="090F10"/>
                </a:solidFill>
                <a:latin typeface="Open Sans"/>
                <a:ea typeface="Open Sans"/>
                <a:cs typeface="Open Sans"/>
                <a:sym typeface="Open Sans"/>
              </a:rPr>
              <a:t>Reference speaker notes for answer key/ brainstorming suggestions</a:t>
            </a:r>
            <a:endParaRPr sz="1499">
              <a:solidFill>
                <a:srgbClr val="090F10"/>
              </a:solidFill>
              <a:latin typeface="Open Sans"/>
              <a:ea typeface="Open Sans"/>
              <a:cs typeface="Open Sans"/>
              <a:sym typeface="Open Sans"/>
            </a:endParaRPr>
          </a:p>
          <a:p>
            <a:pPr indent="0" lvl="0" marL="0" rtl="0" algn="l">
              <a:lnSpc>
                <a:spcPct val="150000"/>
              </a:lnSpc>
              <a:spcBef>
                <a:spcPts val="1000"/>
              </a:spcBef>
              <a:spcAft>
                <a:spcPts val="1000"/>
              </a:spcAft>
              <a:buClr>
                <a:schemeClr val="dk1"/>
              </a:buClr>
              <a:buFont typeface="Arial"/>
              <a:buNone/>
            </a:pPr>
            <a:r>
              <a:rPr b="1" lang="en" sz="1499">
                <a:solidFill>
                  <a:srgbClr val="090F10"/>
                </a:solidFill>
                <a:latin typeface="Open Sans"/>
                <a:ea typeface="Open Sans"/>
                <a:cs typeface="Open Sans"/>
                <a:sym typeface="Open Sans"/>
              </a:rPr>
              <a:t>Worksheet Print-Out: </a:t>
            </a:r>
            <a:r>
              <a:rPr lang="en" sz="1499">
                <a:solidFill>
                  <a:srgbClr val="090F10"/>
                </a:solidFill>
                <a:latin typeface="Open Sans"/>
                <a:ea typeface="Open Sans"/>
                <a:cs typeface="Open Sans"/>
                <a:sym typeface="Open Sans"/>
              </a:rPr>
              <a:t>Print a packet for each student to follow along with this presentation</a:t>
            </a:r>
            <a:endParaRPr sz="1499">
              <a:solidFill>
                <a:srgbClr val="090F10"/>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7"/>
          <p:cNvSpPr txBox="1"/>
          <p:nvPr/>
        </p:nvSpPr>
        <p:spPr>
          <a:xfrm>
            <a:off x="230422" y="706650"/>
            <a:ext cx="3220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i="0" lang="en" sz="4600" u="none" cap="none" strike="noStrike">
                <a:solidFill>
                  <a:srgbClr val="39489B"/>
                </a:solidFill>
                <a:latin typeface="Open Sans"/>
                <a:ea typeface="Open Sans"/>
                <a:cs typeface="Open Sans"/>
                <a:sym typeface="Open Sans"/>
              </a:rPr>
              <a:t>Learning </a:t>
            </a:r>
            <a:endParaRPr b="1" i="0" sz="4600" u="none" cap="none" strike="noStrike">
              <a:solidFill>
                <a:srgbClr val="39489B"/>
              </a:solidFill>
              <a:latin typeface="Open Sans"/>
              <a:ea typeface="Open Sans"/>
              <a:cs typeface="Open Sans"/>
              <a:sym typeface="Open Sans"/>
            </a:endParaRPr>
          </a:p>
          <a:p>
            <a:pPr indent="0" lvl="0" marL="0" marR="0" rtl="0" algn="l">
              <a:lnSpc>
                <a:spcPct val="100000"/>
              </a:lnSpc>
              <a:spcBef>
                <a:spcPts val="0"/>
              </a:spcBef>
              <a:spcAft>
                <a:spcPts val="0"/>
              </a:spcAft>
              <a:buNone/>
            </a:pPr>
            <a:r>
              <a:rPr i="0" lang="en" sz="4600" u="none" cap="none" strike="noStrike">
                <a:solidFill>
                  <a:srgbClr val="39489B"/>
                </a:solidFill>
                <a:latin typeface="Open Sans"/>
                <a:ea typeface="Open Sans"/>
                <a:cs typeface="Open Sans"/>
                <a:sym typeface="Open Sans"/>
              </a:rPr>
              <a:t>Objectives</a:t>
            </a:r>
            <a:endParaRPr sz="4600">
              <a:solidFill>
                <a:srgbClr val="39489B"/>
              </a:solidFill>
              <a:latin typeface="Open Sans"/>
              <a:ea typeface="Open Sans"/>
              <a:cs typeface="Open Sans"/>
              <a:sym typeface="Open Sans"/>
            </a:endParaRPr>
          </a:p>
        </p:txBody>
      </p:sp>
      <p:sp>
        <p:nvSpPr>
          <p:cNvPr id="161" name="Google Shape;161;p27"/>
          <p:cNvSpPr txBox="1"/>
          <p:nvPr/>
        </p:nvSpPr>
        <p:spPr>
          <a:xfrm>
            <a:off x="3450625" y="797300"/>
            <a:ext cx="5376300" cy="3734100"/>
          </a:xfrm>
          <a:prstGeom prst="rect">
            <a:avLst/>
          </a:prstGeom>
          <a:noFill/>
          <a:ln>
            <a:noFill/>
          </a:ln>
        </p:spPr>
        <p:txBody>
          <a:bodyPr anchorCtr="0" anchor="t" bIns="0" lIns="0" spcFirstLastPara="1" rIns="0" wrap="square" tIns="0">
            <a:spAutoFit/>
          </a:bodyPr>
          <a:lstStyle/>
          <a:p>
            <a:pPr indent="-172721" lvl="1" marL="345441" marR="0" rtl="0" algn="l">
              <a:lnSpc>
                <a:spcPct val="140000"/>
              </a:lnSpc>
              <a:spcBef>
                <a:spcPts val="0"/>
              </a:spcBef>
              <a:spcAft>
                <a:spcPts val="0"/>
              </a:spcAft>
              <a:buClr>
                <a:srgbClr val="131212"/>
              </a:buClr>
              <a:buSzPts val="1600"/>
              <a:buFont typeface="Open Sans"/>
              <a:buAutoNum type="arabicPeriod"/>
            </a:pPr>
            <a:r>
              <a:rPr lang="en" sz="1600">
                <a:solidFill>
                  <a:srgbClr val="131212"/>
                </a:solidFill>
                <a:latin typeface="Open Sans"/>
                <a:ea typeface="Open Sans"/>
                <a:cs typeface="Open Sans"/>
                <a:sym typeface="Open Sans"/>
              </a:rPr>
              <a:t>Recreate and observe the Doppler Effect through experimentation, identifying how changes in sound frequency relate to movement.</a:t>
            </a:r>
            <a:endParaRPr>
              <a:latin typeface="Open Sans"/>
              <a:ea typeface="Open Sans"/>
              <a:cs typeface="Open Sans"/>
              <a:sym typeface="Open Sans"/>
            </a:endParaRPr>
          </a:p>
          <a:p>
            <a:pPr indent="-172721" lvl="1" marL="345441" marR="0" rtl="0" algn="l">
              <a:lnSpc>
                <a:spcPct val="140000"/>
              </a:lnSpc>
              <a:spcBef>
                <a:spcPts val="1000"/>
              </a:spcBef>
              <a:spcAft>
                <a:spcPts val="0"/>
              </a:spcAft>
              <a:buClr>
                <a:srgbClr val="131212"/>
              </a:buClr>
              <a:buSzPts val="1600"/>
              <a:buFont typeface="Open Sans"/>
              <a:buAutoNum type="arabicPeriod"/>
            </a:pPr>
            <a:r>
              <a:rPr lang="en" sz="1600">
                <a:solidFill>
                  <a:srgbClr val="131212"/>
                </a:solidFill>
                <a:latin typeface="Open Sans"/>
                <a:ea typeface="Open Sans"/>
                <a:cs typeface="Open Sans"/>
                <a:sym typeface="Open Sans"/>
              </a:rPr>
              <a:t>Explain how scientists apply the Doppler Effect to collect data.</a:t>
            </a:r>
            <a:endParaRPr sz="1600">
              <a:solidFill>
                <a:srgbClr val="131212"/>
              </a:solidFill>
              <a:latin typeface="Open Sans"/>
              <a:ea typeface="Open Sans"/>
              <a:cs typeface="Open Sans"/>
              <a:sym typeface="Open Sans"/>
            </a:endParaRPr>
          </a:p>
          <a:p>
            <a:pPr indent="-172721" lvl="1" marL="345441" marR="0" rtl="0" algn="l">
              <a:lnSpc>
                <a:spcPct val="140000"/>
              </a:lnSpc>
              <a:spcBef>
                <a:spcPts val="1000"/>
              </a:spcBef>
              <a:spcAft>
                <a:spcPts val="0"/>
              </a:spcAft>
              <a:buClr>
                <a:srgbClr val="131212"/>
              </a:buClr>
              <a:buSzPts val="1600"/>
              <a:buFont typeface="Open Sans"/>
              <a:buAutoNum type="arabicPeriod"/>
            </a:pPr>
            <a:r>
              <a:rPr lang="en" sz="1600">
                <a:solidFill>
                  <a:srgbClr val="131212"/>
                </a:solidFill>
                <a:latin typeface="Open Sans"/>
                <a:ea typeface="Open Sans"/>
                <a:cs typeface="Open Sans"/>
                <a:sym typeface="Open Sans"/>
              </a:rPr>
              <a:t>Understand how satellites use the Doppler Effect to track the movement of sharks and other animals through radio waves.</a:t>
            </a:r>
            <a:endParaRPr sz="1600">
              <a:solidFill>
                <a:srgbClr val="131212"/>
              </a:solidFill>
              <a:latin typeface="Open Sans"/>
              <a:ea typeface="Open Sans"/>
              <a:cs typeface="Open Sans"/>
              <a:sym typeface="Open Sans"/>
            </a:endParaRPr>
          </a:p>
          <a:p>
            <a:pPr indent="-172721" lvl="1" marL="345441" marR="0" rtl="0" algn="l">
              <a:lnSpc>
                <a:spcPct val="140000"/>
              </a:lnSpc>
              <a:spcBef>
                <a:spcPts val="1000"/>
              </a:spcBef>
              <a:spcAft>
                <a:spcPts val="1000"/>
              </a:spcAft>
              <a:buClr>
                <a:srgbClr val="131212"/>
              </a:buClr>
              <a:buSzPts val="1600"/>
              <a:buFont typeface="Open Sans"/>
              <a:buAutoNum type="arabicPeriod"/>
            </a:pPr>
            <a:r>
              <a:rPr lang="en" sz="1600">
                <a:solidFill>
                  <a:srgbClr val="131212"/>
                </a:solidFill>
                <a:latin typeface="Open Sans"/>
                <a:ea typeface="Open Sans"/>
                <a:cs typeface="Open Sans"/>
                <a:sym typeface="Open Sans"/>
              </a:rPr>
              <a:t> </a:t>
            </a:r>
            <a:r>
              <a:rPr lang="en" sz="1600">
                <a:solidFill>
                  <a:srgbClr val="131212"/>
                </a:solidFill>
                <a:latin typeface="Open Sans"/>
                <a:ea typeface="Open Sans"/>
                <a:cs typeface="Open Sans"/>
                <a:sym typeface="Open Sans"/>
              </a:rPr>
              <a:t>Understand how the Doppler Effect applies across different types of “waves” or frequencies. </a:t>
            </a:r>
            <a:endParaRPr sz="1600">
              <a:solidFill>
                <a:srgbClr val="131212"/>
              </a:solidFill>
              <a:latin typeface="Open Sans"/>
              <a:ea typeface="Open Sans"/>
              <a:cs typeface="Open Sans"/>
              <a:sym typeface="Open Sans"/>
            </a:endParaRPr>
          </a:p>
        </p:txBody>
      </p:sp>
      <p:sp>
        <p:nvSpPr>
          <p:cNvPr id="162" name="Google Shape;162;p27"/>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i="0" lang="en" sz="5000" u="none" cap="none" strike="noStrike">
                <a:solidFill>
                  <a:srgbClr val="39489B"/>
                </a:solidFill>
                <a:latin typeface="Open Sans"/>
                <a:ea typeface="Open Sans"/>
                <a:cs typeface="Open Sans"/>
                <a:sym typeface="Open Sans"/>
              </a:rPr>
              <a:t>1</a:t>
            </a:r>
            <a:endParaRPr sz="5000">
              <a:solidFill>
                <a:srgbClr val="39489B"/>
              </a:solidFill>
            </a:endParaRPr>
          </a:p>
        </p:txBody>
      </p:sp>
      <p:sp>
        <p:nvSpPr>
          <p:cNvPr id="163" name="Google Shape;163;p27"/>
          <p:cNvSpPr/>
          <p:nvPr/>
        </p:nvSpPr>
        <p:spPr>
          <a:xfrm>
            <a:off x="1361100" y="-98452"/>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164" name="Google Shape;164;p27"/>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89B"/>
          </a:solidFill>
          <a:ln>
            <a:noFill/>
          </a:ln>
        </p:spPr>
      </p:sp>
      <p:sp>
        <p:nvSpPr>
          <p:cNvPr id="165" name="Google Shape;165;p27"/>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89B"/>
          </a:solidFill>
          <a:ln>
            <a:noFill/>
          </a:ln>
        </p:spPr>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9" name="Shape 169"/>
        <p:cNvGrpSpPr/>
        <p:nvPr/>
      </p:nvGrpSpPr>
      <p:grpSpPr>
        <a:xfrm>
          <a:off x="0" y="0"/>
          <a:ext cx="0" cy="0"/>
          <a:chOff x="0" y="0"/>
          <a:chExt cx="0" cy="0"/>
        </a:xfrm>
      </p:grpSpPr>
      <p:sp>
        <p:nvSpPr>
          <p:cNvPr id="170" name="Google Shape;170;p28"/>
          <p:cNvSpPr/>
          <p:nvPr/>
        </p:nvSpPr>
        <p:spPr>
          <a:xfrm>
            <a:off x="7017204" y="257750"/>
            <a:ext cx="1533713" cy="528638"/>
          </a:xfrm>
          <a:custGeom>
            <a:rect b="b" l="l" r="r" t="t"/>
            <a:pathLst>
              <a:path extrusionOk="0" h="1143000" w="2108197">
                <a:moveTo>
                  <a:pt x="0" y="0"/>
                </a:moveTo>
                <a:lnTo>
                  <a:pt x="2108197" y="0"/>
                </a:lnTo>
                <a:lnTo>
                  <a:pt x="2108197" y="1143000"/>
                </a:lnTo>
                <a:lnTo>
                  <a:pt x="0" y="1143000"/>
                </a:lnTo>
                <a:lnTo>
                  <a:pt x="0" y="0"/>
                </a:lnTo>
                <a:close/>
              </a:path>
            </a:pathLst>
          </a:custGeom>
          <a:blipFill rotWithShape="1">
            <a:blip r:embed="rId3">
              <a:alphaModFix/>
            </a:blip>
            <a:stretch>
              <a:fillRect b="0" l="0" r="0" t="0"/>
            </a:stretch>
          </a:blipFill>
          <a:ln>
            <a:noFill/>
          </a:ln>
        </p:spPr>
      </p:sp>
      <p:sp>
        <p:nvSpPr>
          <p:cNvPr id="171" name="Google Shape;171;p28"/>
          <p:cNvSpPr txBox="1"/>
          <p:nvPr/>
        </p:nvSpPr>
        <p:spPr>
          <a:xfrm>
            <a:off x="2602454" y="1492793"/>
            <a:ext cx="5997900" cy="2093400"/>
          </a:xfrm>
          <a:prstGeom prst="rect">
            <a:avLst/>
          </a:prstGeom>
          <a:noFill/>
          <a:ln>
            <a:noFill/>
          </a:ln>
        </p:spPr>
        <p:txBody>
          <a:bodyPr anchorCtr="0" anchor="t" bIns="0" lIns="0" spcFirstLastPara="1" rIns="0" wrap="square" tIns="0">
            <a:spAutoFit/>
          </a:bodyPr>
          <a:lstStyle/>
          <a:p>
            <a:pPr indent="0" lvl="0" marL="0" marR="0" rtl="0" algn="l">
              <a:lnSpc>
                <a:spcPct val="150000"/>
              </a:lnSpc>
              <a:spcBef>
                <a:spcPts val="0"/>
              </a:spcBef>
              <a:spcAft>
                <a:spcPts val="0"/>
              </a:spcAft>
              <a:buNone/>
            </a:pPr>
            <a:r>
              <a:rPr i="0" lang="en" sz="1600" u="none" cap="none" strike="noStrike">
                <a:solidFill>
                  <a:srgbClr val="221F20"/>
                </a:solidFill>
                <a:latin typeface="Open Sans"/>
                <a:ea typeface="Open Sans"/>
                <a:cs typeface="Open Sans"/>
                <a:sym typeface="Open Sans"/>
              </a:rPr>
              <a:t>Sharks are always on the move in the vast oceans. </a:t>
            </a:r>
            <a:r>
              <a:rPr lang="en" sz="1600">
                <a:solidFill>
                  <a:srgbClr val="221F20"/>
                </a:solidFill>
                <a:latin typeface="Open Sans"/>
                <a:ea typeface="Open Sans"/>
                <a:cs typeface="Open Sans"/>
                <a:sym typeface="Open Sans"/>
              </a:rPr>
              <a:t>S</a:t>
            </a:r>
            <a:r>
              <a:rPr i="0" lang="en" sz="1600" u="none" cap="none" strike="noStrike">
                <a:solidFill>
                  <a:srgbClr val="221F20"/>
                </a:solidFill>
                <a:latin typeface="Open Sans"/>
                <a:ea typeface="Open Sans"/>
                <a:cs typeface="Open Sans"/>
                <a:sym typeface="Open Sans"/>
              </a:rPr>
              <a:t>atellites o</a:t>
            </a:r>
            <a:r>
              <a:rPr lang="en" sz="1600">
                <a:solidFill>
                  <a:srgbClr val="221F20"/>
                </a:solidFill>
                <a:latin typeface="Open Sans"/>
                <a:ea typeface="Open Sans"/>
                <a:cs typeface="Open Sans"/>
                <a:sym typeface="Open Sans"/>
              </a:rPr>
              <a:t>rbiting thousands of miles above Earth </a:t>
            </a:r>
            <a:r>
              <a:rPr i="0" lang="en" sz="1600" u="none" cap="none" strike="noStrike">
                <a:solidFill>
                  <a:srgbClr val="221F20"/>
                </a:solidFill>
                <a:latin typeface="Open Sans"/>
                <a:ea typeface="Open Sans"/>
                <a:cs typeface="Open Sans"/>
                <a:sym typeface="Open Sans"/>
              </a:rPr>
              <a:t>collect information from tags attached to the sharks when they com</a:t>
            </a:r>
            <a:r>
              <a:rPr lang="en" sz="1600">
                <a:solidFill>
                  <a:srgbClr val="221F20"/>
                </a:solidFill>
                <a:latin typeface="Open Sans"/>
                <a:ea typeface="Open Sans"/>
                <a:cs typeface="Open Sans"/>
                <a:sym typeface="Open Sans"/>
              </a:rPr>
              <a:t>e up to the surface</a:t>
            </a:r>
            <a:r>
              <a:rPr i="0" lang="en" sz="1600" u="none" cap="none" strike="noStrike">
                <a:solidFill>
                  <a:srgbClr val="221F20"/>
                </a:solidFill>
                <a:latin typeface="Open Sans"/>
                <a:ea typeface="Open Sans"/>
                <a:cs typeface="Open Sans"/>
                <a:sym typeface="Open Sans"/>
              </a:rPr>
              <a:t>. But how do these trackers work? One technique that scientists can use to track an animal’s position from space uses a phenomenon known as the </a:t>
            </a:r>
            <a:r>
              <a:rPr b="1" i="0" lang="en" sz="1600" u="none" cap="none" strike="noStrike">
                <a:solidFill>
                  <a:srgbClr val="221F20"/>
                </a:solidFill>
                <a:latin typeface="Open Sans"/>
                <a:ea typeface="Open Sans"/>
                <a:cs typeface="Open Sans"/>
                <a:sym typeface="Open Sans"/>
              </a:rPr>
              <a:t>Doppler Effect</a:t>
            </a:r>
            <a:r>
              <a:rPr i="0" lang="en" sz="1600" u="none" cap="none" strike="noStrike">
                <a:solidFill>
                  <a:srgbClr val="221F20"/>
                </a:solidFill>
                <a:latin typeface="Open Sans"/>
                <a:ea typeface="Open Sans"/>
                <a:cs typeface="Open Sans"/>
                <a:sym typeface="Open Sans"/>
              </a:rPr>
              <a:t>.</a:t>
            </a:r>
            <a:endParaRPr sz="1600">
              <a:latin typeface="Open Sans"/>
              <a:ea typeface="Open Sans"/>
              <a:cs typeface="Open Sans"/>
              <a:sym typeface="Open Sans"/>
            </a:endParaRPr>
          </a:p>
        </p:txBody>
      </p:sp>
      <p:sp>
        <p:nvSpPr>
          <p:cNvPr id="172" name="Google Shape;172;p28"/>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i="0" lang="en" sz="5000" u="none" cap="none" strike="noStrike">
                <a:solidFill>
                  <a:srgbClr val="39479C"/>
                </a:solidFill>
                <a:latin typeface="Open Sans"/>
                <a:ea typeface="Open Sans"/>
                <a:cs typeface="Open Sans"/>
                <a:sym typeface="Open Sans"/>
              </a:rPr>
              <a:t>1</a:t>
            </a:r>
            <a:endParaRPr sz="5000">
              <a:solidFill>
                <a:srgbClr val="39479C"/>
              </a:solidFill>
            </a:endParaRPr>
          </a:p>
        </p:txBody>
      </p:sp>
      <p:sp>
        <p:nvSpPr>
          <p:cNvPr id="173" name="Google Shape;173;p28"/>
          <p:cNvSpPr txBox="1"/>
          <p:nvPr/>
        </p:nvSpPr>
        <p:spPr>
          <a:xfrm>
            <a:off x="241750" y="795125"/>
            <a:ext cx="20286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About</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Sharks</a:t>
            </a:r>
            <a:endParaRPr sz="4600">
              <a:solidFill>
                <a:srgbClr val="39479C"/>
              </a:solidFill>
              <a:latin typeface="Open Sans"/>
              <a:ea typeface="Open Sans"/>
              <a:cs typeface="Open Sans"/>
              <a:sym typeface="Open Sans"/>
            </a:endParaRPr>
          </a:p>
        </p:txBody>
      </p:sp>
      <p:sp>
        <p:nvSpPr>
          <p:cNvPr id="174" name="Google Shape;174;p28"/>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175" name="Google Shape;175;p28"/>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176" name="Google Shape;176;p28"/>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29"/>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2</a:t>
            </a:r>
            <a:endParaRPr sz="5000">
              <a:solidFill>
                <a:srgbClr val="39479C"/>
              </a:solidFill>
            </a:endParaRPr>
          </a:p>
        </p:txBody>
      </p:sp>
      <p:sp>
        <p:nvSpPr>
          <p:cNvPr id="182" name="Google Shape;182;p29"/>
          <p:cNvSpPr txBox="1"/>
          <p:nvPr/>
        </p:nvSpPr>
        <p:spPr>
          <a:xfrm>
            <a:off x="241750" y="795125"/>
            <a:ext cx="25977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Rethink</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the Shark</a:t>
            </a:r>
            <a:endParaRPr sz="4600">
              <a:solidFill>
                <a:srgbClr val="39479C"/>
              </a:solidFill>
              <a:latin typeface="Open Sans"/>
              <a:ea typeface="Open Sans"/>
              <a:cs typeface="Open Sans"/>
              <a:sym typeface="Open Sans"/>
            </a:endParaRPr>
          </a:p>
        </p:txBody>
      </p:sp>
      <p:sp>
        <p:nvSpPr>
          <p:cNvPr id="183" name="Google Shape;183;p29"/>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184" name="Google Shape;184;p29"/>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185" name="Google Shape;185;p29"/>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pic>
        <p:nvPicPr>
          <p:cNvPr descr="HOT SCIENCE episode 103 calls on viewers to look at sharks in a new way. Featured educator: Dr. Greg Stunz&#10;&#10;* Download the educators' STEM lesson plan here: https://bit.ly/42ePhGo&#10;&#10;* Please visit swww.HotScience.TV for more&#10;&#10;About Dr. Stunz&#10;Dr. Greg Stunz joined the Harte Research Institute for Gulf of Mexico Studies (HRI) at Texas A&amp;M University-Corpus Christi in September 2007. Dr. Stunz is HRI’s Chair for Fisheries and Ocean Health, the Director of the Center for Sportfish Science in Conservation and was named the Interim Executive Director of HRI in November 2022.&#10;&#10;About the HOT SCIENCE series&#10;HOT SCIENCE is a documentary series that makes science fun and relevant for everyone. Our mission is STEM education, which we believe will make the world a better place. The show celebrates the heroism of scientists and their research. Through vibrant animation and inspiring storytelling, the series also highlights wonders of the natural world.&#10;&#10;The show is made possible by the University of Texas at Austin. It is a creative partnership between the Environmental Science Institute (inside the Jackson School of Geosciences) and Matthew McConaughey’s film course, Script to Screen (inside the Moody College of Communication). The series would not be possible without the generous support of donors like you. Thank you.&#10;&#10;HOT SCIENCE is inspired by the nationally recognized lecture series HOT SCIENCE - COOL TALKS which has been a mainstay of the University of Texas at Austin for over 20 years. Organized and moderated by Dr. Jay Banner, these lecture / hands-on activity events are held six times per year." id="186" name="Google Shape;186;p29" title="Rethink The Shark">
            <a:hlinkClick r:id="rId3"/>
          </p:cNvPr>
          <p:cNvPicPr preferRelativeResize="0"/>
          <p:nvPr/>
        </p:nvPicPr>
        <p:blipFill>
          <a:blip r:embed="rId4">
            <a:alphaModFix/>
          </a:blip>
          <a:stretch>
            <a:fillRect/>
          </a:stretch>
        </p:blipFill>
        <p:spPr>
          <a:xfrm>
            <a:off x="3166974" y="984325"/>
            <a:ext cx="5644175" cy="317485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6"/>
                                        </p:tgtEl>
                                        <p:attrNameLst>
                                          <p:attrName>style.visibility</p:attrName>
                                        </p:attrNameLst>
                                      </p:cBhvr>
                                      <p:to>
                                        <p:strVal val="visible"/>
                                      </p:to>
                                    </p:set>
                                    <p:animEffect filter="fade" transition="in">
                                      <p:cBhvr>
                                        <p:cTn dur="1000"/>
                                        <p:tgtEl>
                                          <p:spTgt spid="1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30"/>
          <p:cNvSpPr/>
          <p:nvPr/>
        </p:nvSpPr>
        <p:spPr>
          <a:xfrm>
            <a:off x="6843300" y="2498051"/>
            <a:ext cx="1747831" cy="1567100"/>
          </a:xfrm>
          <a:custGeom>
            <a:rect b="b" l="l" r="r" t="t"/>
            <a:pathLst>
              <a:path extrusionOk="0" h="915095" w="915095">
                <a:moveTo>
                  <a:pt x="0" y="0"/>
                </a:moveTo>
                <a:lnTo>
                  <a:pt x="915095" y="0"/>
                </a:lnTo>
                <a:lnTo>
                  <a:pt x="915095" y="915096"/>
                </a:lnTo>
                <a:lnTo>
                  <a:pt x="0" y="915096"/>
                </a:lnTo>
                <a:lnTo>
                  <a:pt x="0" y="0"/>
                </a:lnTo>
                <a:close/>
              </a:path>
            </a:pathLst>
          </a:custGeom>
          <a:blipFill rotWithShape="1">
            <a:blip r:embed="rId3">
              <a:alphaModFix/>
            </a:blip>
            <a:stretch>
              <a:fillRect b="0" l="0" r="0" t="0"/>
            </a:stretch>
          </a:blipFill>
          <a:ln>
            <a:noFill/>
          </a:ln>
        </p:spPr>
      </p:sp>
      <p:sp>
        <p:nvSpPr>
          <p:cNvPr id="192" name="Google Shape;192;p30"/>
          <p:cNvSpPr txBox="1"/>
          <p:nvPr/>
        </p:nvSpPr>
        <p:spPr>
          <a:xfrm>
            <a:off x="3280427" y="1172032"/>
            <a:ext cx="5612400" cy="19545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i="0" lang="en" sz="1600" u="none" cap="none" strike="noStrike">
                <a:solidFill>
                  <a:srgbClr val="221F20"/>
                </a:solidFill>
                <a:latin typeface="Open Sans"/>
                <a:ea typeface="Open Sans"/>
                <a:cs typeface="Open Sans"/>
                <a:sym typeface="Open Sans"/>
              </a:rPr>
              <a:t>Recreate the Doppler Effect and discover how shark tracking works! On your phone or tablet, go to the following link:</a:t>
            </a:r>
            <a:endParaRPr i="0" sz="1600" u="none" cap="none" strike="noStrike">
              <a:solidFill>
                <a:srgbClr val="221F20"/>
              </a:solidFill>
              <a:latin typeface="Open Sans"/>
              <a:ea typeface="Open Sans"/>
              <a:cs typeface="Open Sans"/>
              <a:sym typeface="Open Sans"/>
            </a:endParaRPr>
          </a:p>
          <a:p>
            <a:pPr indent="0" lvl="0" marL="0" marR="0" rtl="0" algn="l">
              <a:lnSpc>
                <a:spcPct val="120000"/>
              </a:lnSpc>
              <a:spcBef>
                <a:spcPts val="0"/>
              </a:spcBef>
              <a:spcAft>
                <a:spcPts val="0"/>
              </a:spcAft>
              <a:buNone/>
            </a:pPr>
            <a:r>
              <a:t/>
            </a:r>
            <a:endParaRPr sz="1600">
              <a:solidFill>
                <a:srgbClr val="221F20"/>
              </a:solidFill>
              <a:latin typeface="Open Sans"/>
              <a:ea typeface="Open Sans"/>
              <a:cs typeface="Open Sans"/>
              <a:sym typeface="Open Sans"/>
            </a:endParaRPr>
          </a:p>
          <a:p>
            <a:pPr indent="0" lvl="0" marL="0" rtl="0" algn="l">
              <a:lnSpc>
                <a:spcPct val="213562"/>
              </a:lnSpc>
              <a:spcBef>
                <a:spcPts val="0"/>
              </a:spcBef>
              <a:spcAft>
                <a:spcPts val="0"/>
              </a:spcAft>
              <a:buClr>
                <a:schemeClr val="dk1"/>
              </a:buClr>
              <a:buFont typeface="Arial"/>
              <a:buNone/>
            </a:pPr>
            <a:r>
              <a:rPr lang="en" sz="1600">
                <a:solidFill>
                  <a:srgbClr val="221F20"/>
                </a:solidFill>
                <a:latin typeface="IBM Plex Sans Condensed"/>
                <a:ea typeface="IBM Plex Sans Condensed"/>
                <a:cs typeface="IBM Plex Sans Condensed"/>
                <a:sym typeface="IBM Plex Sans Condensed"/>
              </a:rPr>
              <a:t>https://youtu.be/Bh2YppyFY3E</a:t>
            </a:r>
            <a:endParaRPr>
              <a:solidFill>
                <a:schemeClr val="dk1"/>
              </a:solidFill>
            </a:endParaRPr>
          </a:p>
          <a:p>
            <a:pPr indent="0" lvl="0" marL="0" marR="0" rtl="0" algn="l">
              <a:lnSpc>
                <a:spcPct val="120000"/>
              </a:lnSpc>
              <a:spcBef>
                <a:spcPts val="0"/>
              </a:spcBef>
              <a:spcAft>
                <a:spcPts val="0"/>
              </a:spcAft>
              <a:buNone/>
            </a:pPr>
            <a:r>
              <a:t/>
            </a:r>
            <a:endParaRPr sz="1600">
              <a:solidFill>
                <a:srgbClr val="221F20"/>
              </a:solidFill>
              <a:latin typeface="Open Sans"/>
              <a:ea typeface="Open Sans"/>
              <a:cs typeface="Open Sans"/>
              <a:sym typeface="Open Sans"/>
            </a:endParaRPr>
          </a:p>
        </p:txBody>
      </p:sp>
      <p:sp>
        <p:nvSpPr>
          <p:cNvPr id="193" name="Google Shape;193;p30"/>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3</a:t>
            </a:r>
            <a:endParaRPr sz="5000">
              <a:solidFill>
                <a:srgbClr val="39479C"/>
              </a:solidFill>
            </a:endParaRPr>
          </a:p>
        </p:txBody>
      </p:sp>
      <p:sp>
        <p:nvSpPr>
          <p:cNvPr id="194" name="Google Shape;194;p30"/>
          <p:cNvSpPr txBox="1"/>
          <p:nvPr/>
        </p:nvSpPr>
        <p:spPr>
          <a:xfrm>
            <a:off x="241750" y="795125"/>
            <a:ext cx="28815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Your</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Challenge</a:t>
            </a:r>
            <a:endParaRPr sz="4600">
              <a:solidFill>
                <a:srgbClr val="39479C"/>
              </a:solidFill>
              <a:latin typeface="Open Sans"/>
              <a:ea typeface="Open Sans"/>
              <a:cs typeface="Open Sans"/>
              <a:sym typeface="Open Sans"/>
            </a:endParaRPr>
          </a:p>
        </p:txBody>
      </p:sp>
      <p:sp>
        <p:nvSpPr>
          <p:cNvPr id="195" name="Google Shape;195;p30"/>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196" name="Google Shape;196;p30"/>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197" name="Google Shape;197;p30"/>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1"/>
          <p:cNvSpPr/>
          <p:nvPr/>
        </p:nvSpPr>
        <p:spPr>
          <a:xfrm>
            <a:off x="7664351" y="3382875"/>
            <a:ext cx="1425452" cy="1554858"/>
          </a:xfrm>
          <a:custGeom>
            <a:rect b="b" l="l" r="r" t="t"/>
            <a:pathLst>
              <a:path extrusionOk="0" h="1346197" w="1168403">
                <a:moveTo>
                  <a:pt x="0" y="0"/>
                </a:moveTo>
                <a:lnTo>
                  <a:pt x="1168403" y="0"/>
                </a:lnTo>
                <a:lnTo>
                  <a:pt x="1168403" y="1346197"/>
                </a:lnTo>
                <a:lnTo>
                  <a:pt x="0" y="1346197"/>
                </a:lnTo>
                <a:lnTo>
                  <a:pt x="0" y="0"/>
                </a:lnTo>
                <a:close/>
              </a:path>
            </a:pathLst>
          </a:custGeom>
          <a:blipFill rotWithShape="1">
            <a:blip r:embed="rId3">
              <a:alphaModFix/>
            </a:blip>
            <a:stretch>
              <a:fillRect b="0" l="0" r="0" t="0"/>
            </a:stretch>
          </a:blipFill>
          <a:ln>
            <a:noFill/>
          </a:ln>
        </p:spPr>
      </p:sp>
      <p:sp>
        <p:nvSpPr>
          <p:cNvPr id="203" name="Google Shape;203;p31"/>
          <p:cNvSpPr txBox="1"/>
          <p:nvPr/>
        </p:nvSpPr>
        <p:spPr>
          <a:xfrm>
            <a:off x="3063475" y="623050"/>
            <a:ext cx="5781900" cy="24243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Clr>
                <a:schemeClr val="dk1"/>
              </a:buClr>
              <a:buSzPts val="1100"/>
              <a:buFont typeface="Arial"/>
              <a:buNone/>
            </a:pPr>
            <a:r>
              <a:rPr b="1" lang="en" sz="2000">
                <a:solidFill>
                  <a:schemeClr val="dk2"/>
                </a:solidFill>
                <a:latin typeface="Open Sans"/>
                <a:ea typeface="Open Sans"/>
                <a:cs typeface="Open Sans"/>
                <a:sym typeface="Open Sans"/>
              </a:rPr>
              <a:t>Steps</a:t>
            </a:r>
            <a:endParaRPr b="1" sz="2000">
              <a:solidFill>
                <a:schemeClr val="dk2"/>
              </a:solidFill>
              <a:latin typeface="Open Sans"/>
              <a:ea typeface="Open Sans"/>
              <a:cs typeface="Open Sans"/>
              <a:sym typeface="Open Sans"/>
            </a:endParaRPr>
          </a:p>
          <a:p>
            <a:pPr indent="0" lvl="0" marL="0" rtl="0" algn="l">
              <a:spcBef>
                <a:spcPts val="0"/>
              </a:spcBef>
              <a:spcAft>
                <a:spcPts val="0"/>
              </a:spcAft>
              <a:buNone/>
            </a:pPr>
            <a:r>
              <a:t/>
            </a:r>
            <a:endParaRPr b="1" sz="1000">
              <a:solidFill>
                <a:srgbClr val="EF4723"/>
              </a:solidFill>
              <a:latin typeface="Open Sans"/>
              <a:ea typeface="Open Sans"/>
              <a:cs typeface="Open Sans"/>
              <a:sym typeface="Open Sans"/>
            </a:endParaRPr>
          </a:p>
          <a:p>
            <a:pPr indent="-323850" lvl="0" marL="457200" marR="0" rtl="0" algn="l">
              <a:lnSpc>
                <a:spcPct val="150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Play the video on your phone or tablet with the sound on high.</a:t>
            </a:r>
            <a:endParaRPr sz="1500">
              <a:solidFill>
                <a:srgbClr val="221F20"/>
              </a:solidFill>
              <a:latin typeface="Open Sans"/>
              <a:ea typeface="Open Sans"/>
              <a:cs typeface="Open Sans"/>
              <a:sym typeface="Open Sans"/>
            </a:endParaRPr>
          </a:p>
          <a:p>
            <a:pPr indent="-323850" lvl="0" marL="457200" marR="0" rtl="0" algn="l">
              <a:lnSpc>
                <a:spcPct val="150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At ear level, quickly spin your phone in a circle.</a:t>
            </a:r>
            <a:endParaRPr sz="1500">
              <a:solidFill>
                <a:srgbClr val="221F20"/>
              </a:solidFill>
              <a:latin typeface="Open Sans"/>
              <a:ea typeface="Open Sans"/>
              <a:cs typeface="Open Sans"/>
              <a:sym typeface="Open Sans"/>
            </a:endParaRPr>
          </a:p>
          <a:p>
            <a:pPr indent="-323850" lvl="0" marL="457200" marR="0" rtl="0" algn="l">
              <a:lnSpc>
                <a:spcPct val="150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Notice how the sound changes as you spin the phone.</a:t>
            </a:r>
            <a:endParaRPr sz="1500">
              <a:solidFill>
                <a:srgbClr val="221F20"/>
              </a:solidFill>
              <a:latin typeface="Open Sans"/>
              <a:ea typeface="Open Sans"/>
              <a:cs typeface="Open Sans"/>
              <a:sym typeface="Open Sans"/>
            </a:endParaRPr>
          </a:p>
          <a:p>
            <a:pPr indent="-323850" lvl="0" marL="457200" marR="0" rtl="0" algn="l">
              <a:lnSpc>
                <a:spcPct val="150000"/>
              </a:lnSpc>
              <a:spcBef>
                <a:spcPts val="0"/>
              </a:spcBef>
              <a:spcAft>
                <a:spcPts val="0"/>
              </a:spcAft>
              <a:buClr>
                <a:srgbClr val="221F20"/>
              </a:buClr>
              <a:buSzPts val="1500"/>
              <a:buFont typeface="Open Sans"/>
              <a:buAutoNum type="arabicPeriod"/>
            </a:pPr>
            <a:r>
              <a:rPr lang="en" sz="1500">
                <a:solidFill>
                  <a:srgbClr val="221F20"/>
                </a:solidFill>
                <a:latin typeface="Open Sans"/>
                <a:ea typeface="Open Sans"/>
                <a:cs typeface="Open Sans"/>
                <a:sym typeface="Open Sans"/>
              </a:rPr>
              <a:t>Now, spin the phone very slowly and observe what happens.</a:t>
            </a:r>
            <a:endParaRPr sz="1500">
              <a:solidFill>
                <a:srgbClr val="221F20"/>
              </a:solidFill>
              <a:latin typeface="Open Sans"/>
              <a:ea typeface="Open Sans"/>
              <a:cs typeface="Open Sans"/>
              <a:sym typeface="Open Sans"/>
            </a:endParaRPr>
          </a:p>
        </p:txBody>
      </p:sp>
      <p:sp>
        <p:nvSpPr>
          <p:cNvPr id="204" name="Google Shape;204;p31"/>
          <p:cNvSpPr txBox="1"/>
          <p:nvPr/>
        </p:nvSpPr>
        <p:spPr>
          <a:xfrm>
            <a:off x="1974550" y="3257673"/>
            <a:ext cx="5749200" cy="15237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SzPts val="1100"/>
              <a:buNone/>
            </a:pPr>
            <a:r>
              <a:rPr b="1" lang="en" sz="2000">
                <a:solidFill>
                  <a:schemeClr val="dk2"/>
                </a:solidFill>
                <a:latin typeface="Open Sans"/>
                <a:ea typeface="Open Sans"/>
                <a:cs typeface="Open Sans"/>
                <a:sym typeface="Open Sans"/>
              </a:rPr>
              <a:t>What’s Happening?</a:t>
            </a:r>
            <a:endParaRPr b="1" sz="2000">
              <a:solidFill>
                <a:schemeClr val="dk2"/>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t/>
            </a:r>
            <a:endParaRPr b="1" sz="1000">
              <a:solidFill>
                <a:schemeClr val="dk2"/>
              </a:solidFill>
              <a:latin typeface="Open Sans"/>
              <a:ea typeface="Open Sans"/>
              <a:cs typeface="Open Sans"/>
              <a:sym typeface="Open Sans"/>
            </a:endParaRPr>
          </a:p>
          <a:p>
            <a:pPr indent="0" lvl="0" marL="0" rtl="0" algn="l">
              <a:lnSpc>
                <a:spcPct val="120000"/>
              </a:lnSpc>
              <a:spcBef>
                <a:spcPts val="0"/>
              </a:spcBef>
              <a:spcAft>
                <a:spcPts val="0"/>
              </a:spcAft>
              <a:buNone/>
            </a:pPr>
            <a:r>
              <a:rPr lang="en" sz="1500">
                <a:solidFill>
                  <a:srgbClr val="221F20"/>
                </a:solidFill>
                <a:latin typeface="Open Sans"/>
                <a:ea typeface="Open Sans"/>
                <a:cs typeface="Open Sans"/>
                <a:sym typeface="Open Sans"/>
              </a:rPr>
              <a:t>The pitch of the sound changes! This is the </a:t>
            </a:r>
            <a:r>
              <a:rPr b="1" lang="en" sz="1500">
                <a:solidFill>
                  <a:srgbClr val="221F20"/>
                </a:solidFill>
                <a:latin typeface="Open Sans"/>
                <a:ea typeface="Open Sans"/>
                <a:cs typeface="Open Sans"/>
                <a:sym typeface="Open Sans"/>
              </a:rPr>
              <a:t>Doppler Effect</a:t>
            </a:r>
            <a:r>
              <a:rPr lang="en" sz="1500">
                <a:solidFill>
                  <a:srgbClr val="221F20"/>
                </a:solidFill>
                <a:latin typeface="Open Sans"/>
                <a:ea typeface="Open Sans"/>
                <a:cs typeface="Open Sans"/>
                <a:sym typeface="Open Sans"/>
              </a:rPr>
              <a:t>. When the phone moves towards your ear, the sound has a </a:t>
            </a:r>
            <a:r>
              <a:rPr b="1" lang="en" sz="1500">
                <a:solidFill>
                  <a:srgbClr val="221F20"/>
                </a:solidFill>
                <a:latin typeface="Open Sans"/>
                <a:ea typeface="Open Sans"/>
                <a:cs typeface="Open Sans"/>
                <a:sym typeface="Open Sans"/>
              </a:rPr>
              <a:t>higher pitch</a:t>
            </a:r>
            <a:r>
              <a:rPr lang="en" sz="1500">
                <a:solidFill>
                  <a:srgbClr val="221F20"/>
                </a:solidFill>
                <a:latin typeface="Open Sans"/>
                <a:ea typeface="Open Sans"/>
                <a:cs typeface="Open Sans"/>
                <a:sym typeface="Open Sans"/>
              </a:rPr>
              <a:t> (higher frequency). When the phone moves away, the sound has a </a:t>
            </a:r>
            <a:r>
              <a:rPr b="1" lang="en" sz="1500">
                <a:solidFill>
                  <a:srgbClr val="221F20"/>
                </a:solidFill>
                <a:latin typeface="Open Sans"/>
                <a:ea typeface="Open Sans"/>
                <a:cs typeface="Open Sans"/>
                <a:sym typeface="Open Sans"/>
              </a:rPr>
              <a:t>lower pitch</a:t>
            </a:r>
            <a:r>
              <a:rPr lang="en" sz="1500">
                <a:solidFill>
                  <a:srgbClr val="221F20"/>
                </a:solidFill>
                <a:latin typeface="Open Sans"/>
                <a:ea typeface="Open Sans"/>
                <a:cs typeface="Open Sans"/>
                <a:sym typeface="Open Sans"/>
              </a:rPr>
              <a:t> (lower frequency). </a:t>
            </a:r>
            <a:endParaRPr sz="1500">
              <a:solidFill>
                <a:srgbClr val="221F20"/>
              </a:solidFill>
              <a:latin typeface="Open Sans"/>
              <a:ea typeface="Open Sans"/>
              <a:cs typeface="Open Sans"/>
              <a:sym typeface="Open Sans"/>
            </a:endParaRPr>
          </a:p>
        </p:txBody>
      </p:sp>
      <p:sp>
        <p:nvSpPr>
          <p:cNvPr id="205" name="Google Shape;205;p31"/>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4</a:t>
            </a:r>
            <a:endParaRPr sz="5000">
              <a:solidFill>
                <a:srgbClr val="39479C"/>
              </a:solidFill>
            </a:endParaRPr>
          </a:p>
        </p:txBody>
      </p:sp>
      <p:sp>
        <p:nvSpPr>
          <p:cNvPr id="206" name="Google Shape;206;p31"/>
          <p:cNvSpPr txBox="1"/>
          <p:nvPr/>
        </p:nvSpPr>
        <p:spPr>
          <a:xfrm>
            <a:off x="241750" y="795125"/>
            <a:ext cx="28815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Your</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Challenge</a:t>
            </a:r>
            <a:endParaRPr sz="4600">
              <a:solidFill>
                <a:srgbClr val="39479C"/>
              </a:solidFill>
              <a:latin typeface="Open Sans"/>
              <a:ea typeface="Open Sans"/>
              <a:cs typeface="Open Sans"/>
              <a:sym typeface="Open Sans"/>
            </a:endParaRPr>
          </a:p>
        </p:txBody>
      </p:sp>
      <p:sp>
        <p:nvSpPr>
          <p:cNvPr id="207" name="Google Shape;207;p31"/>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08" name="Google Shape;208;p31"/>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09" name="Google Shape;209;p31"/>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grpSp>
        <p:nvGrpSpPr>
          <p:cNvPr id="214" name="Google Shape;214;p32"/>
          <p:cNvGrpSpPr/>
          <p:nvPr/>
        </p:nvGrpSpPr>
        <p:grpSpPr>
          <a:xfrm>
            <a:off x="-4" y="5035297"/>
            <a:ext cx="263432" cy="106325"/>
            <a:chOff x="63500" y="63500"/>
            <a:chExt cx="230505" cy="230505"/>
          </a:xfrm>
        </p:grpSpPr>
        <p:sp>
          <p:nvSpPr>
            <p:cNvPr id="215" name="Google Shape;215;p32"/>
            <p:cNvSpPr/>
            <p:nvPr/>
          </p:nvSpPr>
          <p:spPr>
            <a:xfrm>
              <a:off x="63500" y="63500"/>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sp>
          <p:nvSpPr>
            <p:cNvPr id="216" name="Google Shape;216;p32"/>
            <p:cNvSpPr/>
            <p:nvPr/>
          </p:nvSpPr>
          <p:spPr>
            <a:xfrm>
              <a:off x="290195" y="65405"/>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grpSp>
      <p:grpSp>
        <p:nvGrpSpPr>
          <p:cNvPr id="217" name="Google Shape;217;p32"/>
          <p:cNvGrpSpPr/>
          <p:nvPr/>
        </p:nvGrpSpPr>
        <p:grpSpPr>
          <a:xfrm>
            <a:off x="6" y="-2"/>
            <a:ext cx="263432" cy="106325"/>
            <a:chOff x="63500" y="63500"/>
            <a:chExt cx="230505" cy="230505"/>
          </a:xfrm>
        </p:grpSpPr>
        <p:sp>
          <p:nvSpPr>
            <p:cNvPr id="218" name="Google Shape;218;p32"/>
            <p:cNvSpPr/>
            <p:nvPr/>
          </p:nvSpPr>
          <p:spPr>
            <a:xfrm>
              <a:off x="290195"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219" name="Google Shape;219;p32"/>
            <p:cNvSpPr/>
            <p:nvPr/>
          </p:nvSpPr>
          <p:spPr>
            <a:xfrm>
              <a:off x="63500" y="290195"/>
              <a:ext cx="228600" cy="3810"/>
            </a:xfrm>
            <a:custGeom>
              <a:rect b="b" l="l" r="r" t="t"/>
              <a:pathLst>
                <a:path extrusionOk="0" h="3810" w="228600">
                  <a:moveTo>
                    <a:pt x="0" y="0"/>
                  </a:moveTo>
                  <a:lnTo>
                    <a:pt x="228600" y="0"/>
                  </a:lnTo>
                  <a:lnTo>
                    <a:pt x="228600" y="3810"/>
                  </a:lnTo>
                  <a:lnTo>
                    <a:pt x="0" y="3810"/>
                  </a:lnTo>
                  <a:close/>
                </a:path>
              </a:pathLst>
            </a:custGeom>
            <a:solidFill>
              <a:srgbClr val="090F10"/>
            </a:solidFill>
            <a:ln>
              <a:noFill/>
            </a:ln>
          </p:spPr>
        </p:sp>
      </p:grpSp>
      <p:grpSp>
        <p:nvGrpSpPr>
          <p:cNvPr id="220" name="Google Shape;220;p32"/>
          <p:cNvGrpSpPr/>
          <p:nvPr/>
        </p:nvGrpSpPr>
        <p:grpSpPr>
          <a:xfrm>
            <a:off x="2457150" y="1187397"/>
            <a:ext cx="6277192" cy="2671563"/>
            <a:chOff x="63500" y="63500"/>
            <a:chExt cx="5128006" cy="2040763"/>
          </a:xfrm>
        </p:grpSpPr>
        <p:sp>
          <p:nvSpPr>
            <p:cNvPr id="221" name="Google Shape;221;p32"/>
            <p:cNvSpPr/>
            <p:nvPr/>
          </p:nvSpPr>
          <p:spPr>
            <a:xfrm>
              <a:off x="63500" y="820166"/>
              <a:ext cx="1285240" cy="1284097"/>
            </a:xfrm>
            <a:custGeom>
              <a:rect b="b" l="l" r="r" t="t"/>
              <a:pathLst>
                <a:path extrusionOk="0" h="1284097" w="1285240">
                  <a:moveTo>
                    <a:pt x="1285240" y="642112"/>
                  </a:moveTo>
                  <a:cubicBezTo>
                    <a:pt x="1285240" y="996696"/>
                    <a:pt x="997458" y="1284097"/>
                    <a:pt x="642620" y="1284097"/>
                  </a:cubicBezTo>
                  <a:cubicBezTo>
                    <a:pt x="287782" y="1284097"/>
                    <a:pt x="0" y="996696"/>
                    <a:pt x="0" y="642112"/>
                  </a:cubicBezTo>
                  <a:lnTo>
                    <a:pt x="12700" y="642112"/>
                  </a:lnTo>
                  <a:lnTo>
                    <a:pt x="0" y="642112"/>
                  </a:lnTo>
                  <a:cubicBezTo>
                    <a:pt x="0" y="287528"/>
                    <a:pt x="287782" y="0"/>
                    <a:pt x="642620" y="0"/>
                  </a:cubicBezTo>
                  <a:lnTo>
                    <a:pt x="642620" y="12700"/>
                  </a:lnTo>
                  <a:lnTo>
                    <a:pt x="642620" y="0"/>
                  </a:lnTo>
                  <a:cubicBezTo>
                    <a:pt x="997585" y="0"/>
                    <a:pt x="1285240" y="287401"/>
                    <a:pt x="1285240" y="641985"/>
                  </a:cubicBezTo>
                  <a:lnTo>
                    <a:pt x="1272540" y="641985"/>
                  </a:lnTo>
                  <a:lnTo>
                    <a:pt x="1285240" y="641985"/>
                  </a:lnTo>
                  <a:moveTo>
                    <a:pt x="1259840" y="641985"/>
                  </a:moveTo>
                  <a:cubicBezTo>
                    <a:pt x="1259840" y="301498"/>
                    <a:pt x="983488" y="25400"/>
                    <a:pt x="642620" y="25400"/>
                  </a:cubicBezTo>
                  <a:cubicBezTo>
                    <a:pt x="301752" y="25400"/>
                    <a:pt x="25400" y="301498"/>
                    <a:pt x="25400" y="642112"/>
                  </a:cubicBezTo>
                  <a:cubicBezTo>
                    <a:pt x="25400" y="982726"/>
                    <a:pt x="301752" y="1258697"/>
                    <a:pt x="642620" y="1258697"/>
                  </a:cubicBezTo>
                  <a:cubicBezTo>
                    <a:pt x="983488" y="1258697"/>
                    <a:pt x="1259840" y="982599"/>
                    <a:pt x="1259840" y="642112"/>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32"/>
            <p:cNvSpPr/>
            <p:nvPr/>
          </p:nvSpPr>
          <p:spPr>
            <a:xfrm>
              <a:off x="591947" y="1347978"/>
              <a:ext cx="232156" cy="232156"/>
            </a:xfrm>
            <a:custGeom>
              <a:rect b="b" l="l" r="r" t="t"/>
              <a:pathLst>
                <a:path extrusionOk="0" h="232156" w="232156">
                  <a:moveTo>
                    <a:pt x="232156" y="116078"/>
                  </a:moveTo>
                  <a:cubicBezTo>
                    <a:pt x="232156" y="180213"/>
                    <a:pt x="180213" y="232156"/>
                    <a:pt x="116078" y="232156"/>
                  </a:cubicBezTo>
                  <a:cubicBezTo>
                    <a:pt x="51943" y="232156"/>
                    <a:pt x="0" y="180213"/>
                    <a:pt x="0" y="116078"/>
                  </a:cubicBezTo>
                  <a:cubicBezTo>
                    <a:pt x="0" y="51943"/>
                    <a:pt x="51943" y="0"/>
                    <a:pt x="116078" y="0"/>
                  </a:cubicBezTo>
                  <a:cubicBezTo>
                    <a:pt x="180213" y="0"/>
                    <a:pt x="232156" y="51943"/>
                    <a:pt x="232156" y="116078"/>
                  </a:cubicBezTo>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3" name="Google Shape;223;p32"/>
            <p:cNvSpPr/>
            <p:nvPr/>
          </p:nvSpPr>
          <p:spPr>
            <a:xfrm>
              <a:off x="585597" y="1341628"/>
              <a:ext cx="244856" cy="244856"/>
            </a:xfrm>
            <a:custGeom>
              <a:rect b="b" l="l" r="r" t="t"/>
              <a:pathLst>
                <a:path extrusionOk="0" h="244856" w="244856">
                  <a:moveTo>
                    <a:pt x="244856" y="122428"/>
                  </a:moveTo>
                  <a:cubicBezTo>
                    <a:pt x="244856" y="189992"/>
                    <a:pt x="189992" y="244856"/>
                    <a:pt x="122428" y="244856"/>
                  </a:cubicBezTo>
                  <a:cubicBezTo>
                    <a:pt x="54864" y="244856"/>
                    <a:pt x="0" y="189992"/>
                    <a:pt x="0" y="122428"/>
                  </a:cubicBezTo>
                  <a:lnTo>
                    <a:pt x="6350" y="122428"/>
                  </a:lnTo>
                  <a:lnTo>
                    <a:pt x="0" y="122428"/>
                  </a:lnTo>
                  <a:cubicBezTo>
                    <a:pt x="0" y="54864"/>
                    <a:pt x="54864" y="0"/>
                    <a:pt x="122428" y="0"/>
                  </a:cubicBezTo>
                  <a:lnTo>
                    <a:pt x="122428" y="6350"/>
                  </a:lnTo>
                  <a:lnTo>
                    <a:pt x="122428" y="0"/>
                  </a:lnTo>
                  <a:cubicBezTo>
                    <a:pt x="190119" y="0"/>
                    <a:pt x="244856" y="54864"/>
                    <a:pt x="244856" y="122428"/>
                  </a:cubicBezTo>
                  <a:lnTo>
                    <a:pt x="238506" y="122428"/>
                  </a:lnTo>
                  <a:lnTo>
                    <a:pt x="244856" y="122428"/>
                  </a:lnTo>
                  <a:moveTo>
                    <a:pt x="232156" y="122428"/>
                  </a:moveTo>
                  <a:cubicBezTo>
                    <a:pt x="232156" y="61849"/>
                    <a:pt x="183007" y="12700"/>
                    <a:pt x="122428" y="12700"/>
                  </a:cubicBezTo>
                  <a:cubicBezTo>
                    <a:pt x="61849" y="12700"/>
                    <a:pt x="12700" y="61849"/>
                    <a:pt x="12700" y="122428"/>
                  </a:cubicBezTo>
                  <a:cubicBezTo>
                    <a:pt x="12700" y="183007"/>
                    <a:pt x="61849" y="232156"/>
                    <a:pt x="122428" y="232156"/>
                  </a:cubicBezTo>
                  <a:cubicBezTo>
                    <a:pt x="183007" y="232156"/>
                    <a:pt x="232156" y="183007"/>
                    <a:pt x="232156" y="122428"/>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4" name="Google Shape;224;p32"/>
            <p:cNvSpPr/>
            <p:nvPr/>
          </p:nvSpPr>
          <p:spPr>
            <a:xfrm>
              <a:off x="178689" y="935355"/>
              <a:ext cx="1054862" cy="1053846"/>
            </a:xfrm>
            <a:custGeom>
              <a:rect b="b" l="l" r="r" t="t"/>
              <a:pathLst>
                <a:path extrusionOk="0" h="1053846" w="1054862">
                  <a:moveTo>
                    <a:pt x="1054862" y="526923"/>
                  </a:moveTo>
                  <a:cubicBezTo>
                    <a:pt x="1054862" y="818007"/>
                    <a:pt x="818769" y="1053846"/>
                    <a:pt x="527431" y="1053846"/>
                  </a:cubicBezTo>
                  <a:cubicBezTo>
                    <a:pt x="236093" y="1053846"/>
                    <a:pt x="0" y="818007"/>
                    <a:pt x="0" y="526923"/>
                  </a:cubicBezTo>
                  <a:lnTo>
                    <a:pt x="12700" y="526923"/>
                  </a:lnTo>
                  <a:lnTo>
                    <a:pt x="0" y="526923"/>
                  </a:lnTo>
                  <a:cubicBezTo>
                    <a:pt x="0" y="235839"/>
                    <a:pt x="236093" y="0"/>
                    <a:pt x="527431" y="0"/>
                  </a:cubicBezTo>
                  <a:lnTo>
                    <a:pt x="527431" y="12700"/>
                  </a:lnTo>
                  <a:lnTo>
                    <a:pt x="527431" y="0"/>
                  </a:lnTo>
                  <a:cubicBezTo>
                    <a:pt x="818769" y="0"/>
                    <a:pt x="1054862" y="235839"/>
                    <a:pt x="1054862" y="526923"/>
                  </a:cubicBezTo>
                  <a:lnTo>
                    <a:pt x="1042162" y="526923"/>
                  </a:lnTo>
                  <a:lnTo>
                    <a:pt x="1054862" y="526923"/>
                  </a:lnTo>
                  <a:moveTo>
                    <a:pt x="1029462" y="526923"/>
                  </a:moveTo>
                  <a:cubicBezTo>
                    <a:pt x="1029462" y="249936"/>
                    <a:pt x="804672" y="25400"/>
                    <a:pt x="527431" y="25400"/>
                  </a:cubicBezTo>
                  <a:cubicBezTo>
                    <a:pt x="250190" y="25400"/>
                    <a:pt x="25400" y="249936"/>
                    <a:pt x="25400" y="526923"/>
                  </a:cubicBezTo>
                  <a:cubicBezTo>
                    <a:pt x="25400" y="803910"/>
                    <a:pt x="250190" y="1028446"/>
                    <a:pt x="527431" y="1028446"/>
                  </a:cubicBezTo>
                  <a:cubicBezTo>
                    <a:pt x="804672" y="1028446"/>
                    <a:pt x="1029462" y="803910"/>
                    <a:pt x="1029462" y="526923"/>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32"/>
            <p:cNvSpPr/>
            <p:nvPr/>
          </p:nvSpPr>
          <p:spPr>
            <a:xfrm>
              <a:off x="292989" y="1049401"/>
              <a:ext cx="826516" cy="825754"/>
            </a:xfrm>
            <a:custGeom>
              <a:rect b="b" l="l" r="r" t="t"/>
              <a:pathLst>
                <a:path extrusionOk="0" h="825754" w="826516">
                  <a:moveTo>
                    <a:pt x="826516" y="412877"/>
                  </a:moveTo>
                  <a:cubicBezTo>
                    <a:pt x="826516" y="640969"/>
                    <a:pt x="641477" y="825754"/>
                    <a:pt x="413258" y="825754"/>
                  </a:cubicBezTo>
                  <a:cubicBezTo>
                    <a:pt x="185039" y="825754"/>
                    <a:pt x="0" y="640842"/>
                    <a:pt x="0" y="412877"/>
                  </a:cubicBezTo>
                  <a:lnTo>
                    <a:pt x="12700" y="412877"/>
                  </a:lnTo>
                  <a:lnTo>
                    <a:pt x="0" y="412877"/>
                  </a:lnTo>
                  <a:cubicBezTo>
                    <a:pt x="0" y="184785"/>
                    <a:pt x="185039" y="0"/>
                    <a:pt x="413258" y="0"/>
                  </a:cubicBezTo>
                  <a:lnTo>
                    <a:pt x="413258" y="12700"/>
                  </a:lnTo>
                  <a:lnTo>
                    <a:pt x="413258" y="0"/>
                  </a:lnTo>
                  <a:cubicBezTo>
                    <a:pt x="641477" y="0"/>
                    <a:pt x="826516" y="184912"/>
                    <a:pt x="826516" y="412877"/>
                  </a:cubicBezTo>
                  <a:lnTo>
                    <a:pt x="813816" y="412877"/>
                  </a:lnTo>
                  <a:lnTo>
                    <a:pt x="826516" y="412877"/>
                  </a:lnTo>
                  <a:moveTo>
                    <a:pt x="801116" y="412877"/>
                  </a:moveTo>
                  <a:cubicBezTo>
                    <a:pt x="801116" y="198882"/>
                    <a:pt x="627507" y="25400"/>
                    <a:pt x="413258" y="25400"/>
                  </a:cubicBezTo>
                  <a:cubicBezTo>
                    <a:pt x="199009" y="25400"/>
                    <a:pt x="25273" y="198755"/>
                    <a:pt x="25273" y="412877"/>
                  </a:cubicBezTo>
                  <a:cubicBezTo>
                    <a:pt x="25273" y="626999"/>
                    <a:pt x="198882" y="800354"/>
                    <a:pt x="413131" y="800354"/>
                  </a:cubicBezTo>
                  <a:cubicBezTo>
                    <a:pt x="627380" y="800354"/>
                    <a:pt x="800989" y="626872"/>
                    <a:pt x="800989" y="412877"/>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6" name="Google Shape;226;p32"/>
            <p:cNvSpPr/>
            <p:nvPr/>
          </p:nvSpPr>
          <p:spPr>
            <a:xfrm>
              <a:off x="395605" y="1152144"/>
              <a:ext cx="621030" cy="620268"/>
            </a:xfrm>
            <a:custGeom>
              <a:rect b="b" l="l" r="r" t="t"/>
              <a:pathLst>
                <a:path extrusionOk="0" h="620268" w="621030">
                  <a:moveTo>
                    <a:pt x="621030" y="310134"/>
                  </a:moveTo>
                  <a:cubicBezTo>
                    <a:pt x="621030" y="481457"/>
                    <a:pt x="481965" y="620268"/>
                    <a:pt x="310515" y="620268"/>
                  </a:cubicBezTo>
                  <a:cubicBezTo>
                    <a:pt x="139065" y="620268"/>
                    <a:pt x="0" y="481457"/>
                    <a:pt x="0" y="310134"/>
                  </a:cubicBezTo>
                  <a:lnTo>
                    <a:pt x="12700" y="310134"/>
                  </a:lnTo>
                  <a:lnTo>
                    <a:pt x="0" y="310134"/>
                  </a:lnTo>
                  <a:cubicBezTo>
                    <a:pt x="0" y="138811"/>
                    <a:pt x="139065" y="0"/>
                    <a:pt x="310515" y="0"/>
                  </a:cubicBezTo>
                  <a:lnTo>
                    <a:pt x="310515" y="12700"/>
                  </a:lnTo>
                  <a:lnTo>
                    <a:pt x="310515" y="0"/>
                  </a:lnTo>
                  <a:cubicBezTo>
                    <a:pt x="481965" y="0"/>
                    <a:pt x="621030" y="138811"/>
                    <a:pt x="621030" y="310134"/>
                  </a:cubicBezTo>
                  <a:lnTo>
                    <a:pt x="608330" y="310134"/>
                  </a:lnTo>
                  <a:lnTo>
                    <a:pt x="621030" y="310134"/>
                  </a:lnTo>
                  <a:moveTo>
                    <a:pt x="595630" y="310134"/>
                  </a:moveTo>
                  <a:cubicBezTo>
                    <a:pt x="595630" y="152908"/>
                    <a:pt x="467995" y="25400"/>
                    <a:pt x="310515" y="25400"/>
                  </a:cubicBezTo>
                  <a:cubicBezTo>
                    <a:pt x="153035" y="25400"/>
                    <a:pt x="25400" y="152908"/>
                    <a:pt x="25400" y="310134"/>
                  </a:cubicBezTo>
                  <a:cubicBezTo>
                    <a:pt x="25400" y="467360"/>
                    <a:pt x="153035" y="594868"/>
                    <a:pt x="310515" y="594868"/>
                  </a:cubicBezTo>
                  <a:cubicBezTo>
                    <a:pt x="467995" y="594868"/>
                    <a:pt x="595630" y="467360"/>
                    <a:pt x="595630" y="310134"/>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32"/>
            <p:cNvSpPr/>
            <p:nvPr/>
          </p:nvSpPr>
          <p:spPr>
            <a:xfrm>
              <a:off x="498856" y="1255141"/>
              <a:ext cx="414528" cy="414274"/>
            </a:xfrm>
            <a:custGeom>
              <a:rect b="b" l="l" r="r" t="t"/>
              <a:pathLst>
                <a:path extrusionOk="0" h="414274" w="414528">
                  <a:moveTo>
                    <a:pt x="414528" y="207137"/>
                  </a:moveTo>
                  <a:cubicBezTo>
                    <a:pt x="414528" y="321564"/>
                    <a:pt x="321691" y="414274"/>
                    <a:pt x="207264" y="414274"/>
                  </a:cubicBezTo>
                  <a:cubicBezTo>
                    <a:pt x="92837" y="414274"/>
                    <a:pt x="0" y="321564"/>
                    <a:pt x="0" y="207137"/>
                  </a:cubicBezTo>
                  <a:lnTo>
                    <a:pt x="12700" y="207137"/>
                  </a:lnTo>
                  <a:lnTo>
                    <a:pt x="0" y="207137"/>
                  </a:lnTo>
                  <a:cubicBezTo>
                    <a:pt x="0" y="92710"/>
                    <a:pt x="92837" y="0"/>
                    <a:pt x="207264" y="0"/>
                  </a:cubicBezTo>
                  <a:lnTo>
                    <a:pt x="207264" y="12700"/>
                  </a:lnTo>
                  <a:lnTo>
                    <a:pt x="207264" y="0"/>
                  </a:lnTo>
                  <a:cubicBezTo>
                    <a:pt x="321691" y="0"/>
                    <a:pt x="414528" y="92710"/>
                    <a:pt x="414528" y="207137"/>
                  </a:cubicBezTo>
                  <a:lnTo>
                    <a:pt x="401828" y="207137"/>
                  </a:lnTo>
                  <a:lnTo>
                    <a:pt x="414528" y="207137"/>
                  </a:lnTo>
                  <a:moveTo>
                    <a:pt x="389128" y="207137"/>
                  </a:moveTo>
                  <a:cubicBezTo>
                    <a:pt x="389128" y="106807"/>
                    <a:pt x="307721" y="25400"/>
                    <a:pt x="207264" y="25400"/>
                  </a:cubicBezTo>
                  <a:cubicBezTo>
                    <a:pt x="106807" y="25400"/>
                    <a:pt x="25400" y="106807"/>
                    <a:pt x="25400" y="207137"/>
                  </a:cubicBezTo>
                  <a:cubicBezTo>
                    <a:pt x="25400" y="307467"/>
                    <a:pt x="106807" y="388874"/>
                    <a:pt x="207264" y="388874"/>
                  </a:cubicBezTo>
                  <a:cubicBezTo>
                    <a:pt x="307721" y="388874"/>
                    <a:pt x="389128" y="307467"/>
                    <a:pt x="389128" y="207137"/>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32"/>
            <p:cNvSpPr/>
            <p:nvPr/>
          </p:nvSpPr>
          <p:spPr>
            <a:xfrm>
              <a:off x="3427095" y="1224153"/>
              <a:ext cx="590042" cy="546354"/>
            </a:xfrm>
            <a:custGeom>
              <a:rect b="b" l="l" r="r" t="t"/>
              <a:pathLst>
                <a:path extrusionOk="0" h="546354" w="590042">
                  <a:moveTo>
                    <a:pt x="590042" y="273177"/>
                  </a:moveTo>
                  <a:cubicBezTo>
                    <a:pt x="590042" y="425069"/>
                    <a:pt x="456946" y="546354"/>
                    <a:pt x="295021" y="546354"/>
                  </a:cubicBezTo>
                  <a:cubicBezTo>
                    <a:pt x="133096" y="546354"/>
                    <a:pt x="0" y="424942"/>
                    <a:pt x="0" y="273177"/>
                  </a:cubicBezTo>
                  <a:lnTo>
                    <a:pt x="12700" y="273177"/>
                  </a:lnTo>
                  <a:lnTo>
                    <a:pt x="0" y="273177"/>
                  </a:lnTo>
                  <a:cubicBezTo>
                    <a:pt x="0" y="121285"/>
                    <a:pt x="133096" y="0"/>
                    <a:pt x="295021" y="0"/>
                  </a:cubicBezTo>
                  <a:lnTo>
                    <a:pt x="295021" y="12700"/>
                  </a:lnTo>
                  <a:lnTo>
                    <a:pt x="295021" y="0"/>
                  </a:lnTo>
                  <a:cubicBezTo>
                    <a:pt x="456946" y="0"/>
                    <a:pt x="590042" y="121412"/>
                    <a:pt x="590042" y="273177"/>
                  </a:cubicBezTo>
                  <a:lnTo>
                    <a:pt x="577342" y="273177"/>
                  </a:lnTo>
                  <a:lnTo>
                    <a:pt x="590042" y="273177"/>
                  </a:lnTo>
                  <a:moveTo>
                    <a:pt x="564642" y="273177"/>
                  </a:moveTo>
                  <a:cubicBezTo>
                    <a:pt x="564642" y="137287"/>
                    <a:pt x="444881" y="25400"/>
                    <a:pt x="295021" y="25400"/>
                  </a:cubicBezTo>
                  <a:cubicBezTo>
                    <a:pt x="145161" y="25400"/>
                    <a:pt x="25400" y="137287"/>
                    <a:pt x="25400" y="273177"/>
                  </a:cubicBezTo>
                  <a:cubicBezTo>
                    <a:pt x="25400" y="409067"/>
                    <a:pt x="145161" y="520954"/>
                    <a:pt x="295021" y="520954"/>
                  </a:cubicBezTo>
                  <a:cubicBezTo>
                    <a:pt x="444881" y="520954"/>
                    <a:pt x="564642" y="409067"/>
                    <a:pt x="564642" y="273177"/>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9" name="Google Shape;229;p32"/>
            <p:cNvSpPr/>
            <p:nvPr/>
          </p:nvSpPr>
          <p:spPr>
            <a:xfrm>
              <a:off x="3263011" y="1070864"/>
              <a:ext cx="862330" cy="838708"/>
            </a:xfrm>
            <a:custGeom>
              <a:rect b="b" l="l" r="r" t="t"/>
              <a:pathLst>
                <a:path extrusionOk="0" h="838708" w="862330">
                  <a:moveTo>
                    <a:pt x="748538" y="216281"/>
                  </a:moveTo>
                  <a:cubicBezTo>
                    <a:pt x="862330" y="383032"/>
                    <a:pt x="817753" y="606171"/>
                    <a:pt x="650494" y="720344"/>
                  </a:cubicBezTo>
                  <a:lnTo>
                    <a:pt x="643890" y="724789"/>
                  </a:lnTo>
                  <a:lnTo>
                    <a:pt x="640588" y="726948"/>
                  </a:lnTo>
                  <a:cubicBezTo>
                    <a:pt x="465455" y="838708"/>
                    <a:pt x="229616" y="792226"/>
                    <a:pt x="113792" y="622427"/>
                  </a:cubicBezTo>
                  <a:lnTo>
                    <a:pt x="124333" y="615315"/>
                  </a:lnTo>
                  <a:lnTo>
                    <a:pt x="113792" y="622427"/>
                  </a:lnTo>
                  <a:cubicBezTo>
                    <a:pt x="0" y="455676"/>
                    <a:pt x="44577" y="232537"/>
                    <a:pt x="211836" y="118364"/>
                  </a:cubicBezTo>
                  <a:lnTo>
                    <a:pt x="218440" y="113919"/>
                  </a:lnTo>
                  <a:lnTo>
                    <a:pt x="221742" y="111760"/>
                  </a:lnTo>
                  <a:cubicBezTo>
                    <a:pt x="396875" y="0"/>
                    <a:pt x="632714" y="46482"/>
                    <a:pt x="748538" y="216281"/>
                  </a:cubicBezTo>
                  <a:lnTo>
                    <a:pt x="737997" y="223393"/>
                  </a:lnTo>
                  <a:lnTo>
                    <a:pt x="748538" y="216281"/>
                  </a:lnTo>
                  <a:moveTo>
                    <a:pt x="727583" y="230632"/>
                  </a:moveTo>
                  <a:cubicBezTo>
                    <a:pt x="619633" y="72517"/>
                    <a:pt x="399288" y="28702"/>
                    <a:pt x="235458" y="133223"/>
                  </a:cubicBezTo>
                  <a:lnTo>
                    <a:pt x="228600" y="122555"/>
                  </a:lnTo>
                  <a:lnTo>
                    <a:pt x="235458" y="133223"/>
                  </a:lnTo>
                  <a:lnTo>
                    <a:pt x="229235" y="137287"/>
                  </a:lnTo>
                  <a:lnTo>
                    <a:pt x="226187" y="139319"/>
                  </a:lnTo>
                  <a:cubicBezTo>
                    <a:pt x="70231" y="245745"/>
                    <a:pt x="29083" y="453263"/>
                    <a:pt x="134747" y="608076"/>
                  </a:cubicBezTo>
                  <a:lnTo>
                    <a:pt x="134747" y="608076"/>
                  </a:lnTo>
                  <a:cubicBezTo>
                    <a:pt x="242697" y="766191"/>
                    <a:pt x="463042" y="810006"/>
                    <a:pt x="626872" y="705485"/>
                  </a:cubicBezTo>
                  <a:lnTo>
                    <a:pt x="633730" y="716153"/>
                  </a:lnTo>
                  <a:lnTo>
                    <a:pt x="626872" y="705485"/>
                  </a:lnTo>
                  <a:lnTo>
                    <a:pt x="633095" y="701421"/>
                  </a:lnTo>
                  <a:lnTo>
                    <a:pt x="636143" y="699389"/>
                  </a:lnTo>
                  <a:cubicBezTo>
                    <a:pt x="792099" y="592963"/>
                    <a:pt x="833247" y="385445"/>
                    <a:pt x="727583" y="230632"/>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32"/>
            <p:cNvSpPr/>
            <p:nvPr/>
          </p:nvSpPr>
          <p:spPr>
            <a:xfrm>
              <a:off x="3132455" y="999236"/>
              <a:ext cx="1054608" cy="1001776"/>
            </a:xfrm>
            <a:custGeom>
              <a:rect b="b" l="l" r="r" t="t"/>
              <a:pathLst>
                <a:path extrusionOk="0" h="1001776" w="1054608">
                  <a:moveTo>
                    <a:pt x="962914" y="666877"/>
                  </a:moveTo>
                  <a:cubicBezTo>
                    <a:pt x="865378" y="893318"/>
                    <a:pt x="591312" y="1001776"/>
                    <a:pt x="351282" y="910717"/>
                  </a:cubicBezTo>
                  <a:lnTo>
                    <a:pt x="351282" y="910717"/>
                  </a:lnTo>
                  <a:cubicBezTo>
                    <a:pt x="117221" y="821817"/>
                    <a:pt x="0" y="575183"/>
                    <a:pt x="84455" y="352679"/>
                  </a:cubicBezTo>
                  <a:lnTo>
                    <a:pt x="89154" y="340868"/>
                  </a:lnTo>
                  <a:lnTo>
                    <a:pt x="103378" y="339979"/>
                  </a:lnTo>
                  <a:lnTo>
                    <a:pt x="91694" y="334899"/>
                  </a:lnTo>
                  <a:cubicBezTo>
                    <a:pt x="189230" y="108458"/>
                    <a:pt x="463296" y="0"/>
                    <a:pt x="703326" y="91059"/>
                  </a:cubicBezTo>
                  <a:lnTo>
                    <a:pt x="703326" y="91059"/>
                  </a:lnTo>
                  <a:cubicBezTo>
                    <a:pt x="937387" y="179959"/>
                    <a:pt x="1054608" y="426593"/>
                    <a:pt x="970153" y="649097"/>
                  </a:cubicBezTo>
                  <a:lnTo>
                    <a:pt x="965454" y="660908"/>
                  </a:lnTo>
                  <a:lnTo>
                    <a:pt x="951230" y="661797"/>
                  </a:lnTo>
                  <a:lnTo>
                    <a:pt x="962914" y="666877"/>
                  </a:lnTo>
                  <a:moveTo>
                    <a:pt x="939546" y="656844"/>
                  </a:moveTo>
                  <a:lnTo>
                    <a:pt x="944118" y="645795"/>
                  </a:lnTo>
                  <a:lnTo>
                    <a:pt x="946277" y="640207"/>
                  </a:lnTo>
                  <a:cubicBezTo>
                    <a:pt x="1025399" y="431800"/>
                    <a:pt x="916178" y="199263"/>
                    <a:pt x="694182" y="114935"/>
                  </a:cubicBezTo>
                  <a:lnTo>
                    <a:pt x="698627" y="103124"/>
                  </a:lnTo>
                  <a:lnTo>
                    <a:pt x="694182" y="114935"/>
                  </a:lnTo>
                  <a:cubicBezTo>
                    <a:pt x="465963" y="28321"/>
                    <a:pt x="206756" y="132080"/>
                    <a:pt x="114935" y="345059"/>
                  </a:cubicBezTo>
                  <a:lnTo>
                    <a:pt x="114935" y="345059"/>
                  </a:lnTo>
                  <a:lnTo>
                    <a:pt x="110363" y="356108"/>
                  </a:lnTo>
                  <a:lnTo>
                    <a:pt x="108204" y="361696"/>
                  </a:lnTo>
                  <a:cubicBezTo>
                    <a:pt x="29083" y="570103"/>
                    <a:pt x="138303" y="802640"/>
                    <a:pt x="360299" y="886968"/>
                  </a:cubicBezTo>
                  <a:lnTo>
                    <a:pt x="355854" y="898779"/>
                  </a:lnTo>
                  <a:lnTo>
                    <a:pt x="360299" y="886968"/>
                  </a:lnTo>
                  <a:cubicBezTo>
                    <a:pt x="588518" y="973582"/>
                    <a:pt x="847725" y="869823"/>
                    <a:pt x="939546" y="656844"/>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1" name="Google Shape;231;p32"/>
            <p:cNvSpPr/>
            <p:nvPr/>
          </p:nvSpPr>
          <p:spPr>
            <a:xfrm>
              <a:off x="3022092" y="901827"/>
              <a:ext cx="1217168" cy="1171067"/>
            </a:xfrm>
            <a:custGeom>
              <a:rect b="b" l="l" r="r" t="t"/>
              <a:pathLst>
                <a:path extrusionOk="0" h="1171067" w="1217168">
                  <a:moveTo>
                    <a:pt x="1148588" y="465074"/>
                  </a:moveTo>
                  <a:cubicBezTo>
                    <a:pt x="1217168" y="749046"/>
                    <a:pt x="1035685" y="1032002"/>
                    <a:pt x="743712" y="1102487"/>
                  </a:cubicBezTo>
                  <a:lnTo>
                    <a:pt x="736981" y="1104011"/>
                  </a:lnTo>
                  <a:lnTo>
                    <a:pt x="730885" y="1092327"/>
                  </a:lnTo>
                  <a:lnTo>
                    <a:pt x="733679" y="1104773"/>
                  </a:lnTo>
                  <a:cubicBezTo>
                    <a:pt x="435864" y="1171067"/>
                    <a:pt x="137922" y="993013"/>
                    <a:pt x="68580" y="705993"/>
                  </a:cubicBezTo>
                  <a:lnTo>
                    <a:pt x="80899" y="703072"/>
                  </a:lnTo>
                  <a:lnTo>
                    <a:pt x="68580" y="705993"/>
                  </a:lnTo>
                  <a:cubicBezTo>
                    <a:pt x="0" y="422021"/>
                    <a:pt x="181483" y="139065"/>
                    <a:pt x="473456" y="68580"/>
                  </a:cubicBezTo>
                  <a:lnTo>
                    <a:pt x="480187" y="67056"/>
                  </a:lnTo>
                  <a:lnTo>
                    <a:pt x="486283" y="78740"/>
                  </a:lnTo>
                  <a:lnTo>
                    <a:pt x="483489" y="66294"/>
                  </a:lnTo>
                  <a:cubicBezTo>
                    <a:pt x="781304" y="0"/>
                    <a:pt x="1079246" y="178054"/>
                    <a:pt x="1148588" y="465074"/>
                  </a:cubicBezTo>
                  <a:lnTo>
                    <a:pt x="1136269" y="467995"/>
                  </a:lnTo>
                  <a:lnTo>
                    <a:pt x="1148588" y="465074"/>
                  </a:lnTo>
                  <a:moveTo>
                    <a:pt x="1123950" y="471043"/>
                  </a:moveTo>
                  <a:cubicBezTo>
                    <a:pt x="1058164" y="198247"/>
                    <a:pt x="774192" y="27559"/>
                    <a:pt x="489077" y="91059"/>
                  </a:cubicBezTo>
                  <a:lnTo>
                    <a:pt x="489077" y="91059"/>
                  </a:lnTo>
                  <a:lnTo>
                    <a:pt x="482600" y="92583"/>
                  </a:lnTo>
                  <a:lnTo>
                    <a:pt x="479425" y="93345"/>
                  </a:lnTo>
                  <a:cubicBezTo>
                    <a:pt x="200152" y="160782"/>
                    <a:pt x="28194" y="430530"/>
                    <a:pt x="93218" y="700151"/>
                  </a:cubicBezTo>
                  <a:lnTo>
                    <a:pt x="93218" y="700151"/>
                  </a:lnTo>
                  <a:cubicBezTo>
                    <a:pt x="159004" y="972947"/>
                    <a:pt x="442976" y="1143635"/>
                    <a:pt x="728091" y="1080135"/>
                  </a:cubicBezTo>
                  <a:lnTo>
                    <a:pt x="728091" y="1080135"/>
                  </a:lnTo>
                  <a:lnTo>
                    <a:pt x="734568" y="1078611"/>
                  </a:lnTo>
                  <a:lnTo>
                    <a:pt x="737743" y="1077849"/>
                  </a:lnTo>
                  <a:cubicBezTo>
                    <a:pt x="1017016" y="1010412"/>
                    <a:pt x="1188974" y="740664"/>
                    <a:pt x="1123950" y="471043"/>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2" name="Google Shape;232;p32"/>
            <p:cNvSpPr/>
            <p:nvPr/>
          </p:nvSpPr>
          <p:spPr>
            <a:xfrm>
              <a:off x="2957830" y="875919"/>
              <a:ext cx="1285240" cy="1220978"/>
            </a:xfrm>
            <a:custGeom>
              <a:rect b="b" l="l" r="r" t="t"/>
              <a:pathLst>
                <a:path extrusionOk="0" h="1220978" w="1285240">
                  <a:moveTo>
                    <a:pt x="1285240" y="610489"/>
                  </a:moveTo>
                  <a:cubicBezTo>
                    <a:pt x="1285240" y="948309"/>
                    <a:pt x="996823" y="1220978"/>
                    <a:pt x="642620" y="1220978"/>
                  </a:cubicBezTo>
                  <a:cubicBezTo>
                    <a:pt x="288417" y="1220978"/>
                    <a:pt x="0" y="948182"/>
                    <a:pt x="0" y="610489"/>
                  </a:cubicBezTo>
                  <a:lnTo>
                    <a:pt x="12700" y="610489"/>
                  </a:lnTo>
                  <a:lnTo>
                    <a:pt x="0" y="610489"/>
                  </a:lnTo>
                  <a:cubicBezTo>
                    <a:pt x="0" y="272669"/>
                    <a:pt x="288417" y="0"/>
                    <a:pt x="642620" y="0"/>
                  </a:cubicBezTo>
                  <a:lnTo>
                    <a:pt x="642620" y="12700"/>
                  </a:lnTo>
                  <a:lnTo>
                    <a:pt x="642620" y="0"/>
                  </a:lnTo>
                  <a:cubicBezTo>
                    <a:pt x="996950" y="0"/>
                    <a:pt x="1285240" y="272796"/>
                    <a:pt x="1285240" y="610489"/>
                  </a:cubicBezTo>
                  <a:lnTo>
                    <a:pt x="1272540" y="610489"/>
                  </a:lnTo>
                  <a:lnTo>
                    <a:pt x="1285240" y="610489"/>
                  </a:lnTo>
                  <a:moveTo>
                    <a:pt x="1259840" y="610489"/>
                  </a:moveTo>
                  <a:cubicBezTo>
                    <a:pt x="1259840" y="287909"/>
                    <a:pt x="984123" y="25400"/>
                    <a:pt x="642620" y="25400"/>
                  </a:cubicBezTo>
                  <a:cubicBezTo>
                    <a:pt x="301117" y="25400"/>
                    <a:pt x="25400" y="288036"/>
                    <a:pt x="25400" y="610489"/>
                  </a:cubicBezTo>
                  <a:cubicBezTo>
                    <a:pt x="25400" y="932942"/>
                    <a:pt x="301117" y="1195578"/>
                    <a:pt x="642620" y="1195578"/>
                  </a:cubicBezTo>
                  <a:cubicBezTo>
                    <a:pt x="984123" y="1195578"/>
                    <a:pt x="1259840" y="932942"/>
                    <a:pt x="1259840" y="610489"/>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32"/>
            <p:cNvSpPr/>
            <p:nvPr/>
          </p:nvSpPr>
          <p:spPr>
            <a:xfrm>
              <a:off x="3672840" y="1358646"/>
              <a:ext cx="274320" cy="274320"/>
            </a:xfrm>
            <a:custGeom>
              <a:rect b="b" l="l" r="r" t="t"/>
              <a:pathLst>
                <a:path extrusionOk="0" h="274320" w="274320">
                  <a:moveTo>
                    <a:pt x="274320" y="137160"/>
                  </a:moveTo>
                  <a:cubicBezTo>
                    <a:pt x="274320" y="212979"/>
                    <a:pt x="212852" y="274320"/>
                    <a:pt x="137160" y="274320"/>
                  </a:cubicBezTo>
                  <a:cubicBezTo>
                    <a:pt x="61468" y="274320"/>
                    <a:pt x="0" y="212852"/>
                    <a:pt x="0" y="137160"/>
                  </a:cubicBezTo>
                  <a:cubicBezTo>
                    <a:pt x="0" y="61468"/>
                    <a:pt x="61468" y="0"/>
                    <a:pt x="137160" y="0"/>
                  </a:cubicBezTo>
                  <a:cubicBezTo>
                    <a:pt x="212852" y="0"/>
                    <a:pt x="274320" y="61468"/>
                    <a:pt x="274320" y="137160"/>
                  </a:cubicBezTo>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32"/>
            <p:cNvSpPr/>
            <p:nvPr/>
          </p:nvSpPr>
          <p:spPr>
            <a:xfrm>
              <a:off x="3666490" y="1352296"/>
              <a:ext cx="287020" cy="287020"/>
            </a:xfrm>
            <a:custGeom>
              <a:rect b="b" l="l" r="r" t="t"/>
              <a:pathLst>
                <a:path extrusionOk="0" h="287020" w="287020">
                  <a:moveTo>
                    <a:pt x="287020" y="143510"/>
                  </a:moveTo>
                  <a:cubicBezTo>
                    <a:pt x="287020" y="222758"/>
                    <a:pt x="222758" y="287020"/>
                    <a:pt x="143510" y="287020"/>
                  </a:cubicBezTo>
                  <a:cubicBezTo>
                    <a:pt x="64262" y="287020"/>
                    <a:pt x="0" y="222758"/>
                    <a:pt x="0" y="143510"/>
                  </a:cubicBezTo>
                  <a:lnTo>
                    <a:pt x="6350" y="143510"/>
                  </a:lnTo>
                  <a:lnTo>
                    <a:pt x="0" y="143510"/>
                  </a:lnTo>
                  <a:cubicBezTo>
                    <a:pt x="0" y="64262"/>
                    <a:pt x="64262" y="0"/>
                    <a:pt x="143510" y="0"/>
                  </a:cubicBezTo>
                  <a:lnTo>
                    <a:pt x="143510" y="6350"/>
                  </a:lnTo>
                  <a:lnTo>
                    <a:pt x="143510" y="0"/>
                  </a:lnTo>
                  <a:cubicBezTo>
                    <a:pt x="222758" y="0"/>
                    <a:pt x="287020" y="64262"/>
                    <a:pt x="287020" y="143510"/>
                  </a:cubicBezTo>
                  <a:lnTo>
                    <a:pt x="280670" y="143510"/>
                  </a:lnTo>
                  <a:lnTo>
                    <a:pt x="287020" y="143510"/>
                  </a:lnTo>
                  <a:moveTo>
                    <a:pt x="274320" y="143510"/>
                  </a:moveTo>
                  <a:cubicBezTo>
                    <a:pt x="274320" y="71247"/>
                    <a:pt x="215773" y="12700"/>
                    <a:pt x="143510" y="12700"/>
                  </a:cubicBezTo>
                  <a:cubicBezTo>
                    <a:pt x="71247" y="12700"/>
                    <a:pt x="12700" y="71247"/>
                    <a:pt x="12700" y="143510"/>
                  </a:cubicBezTo>
                  <a:cubicBezTo>
                    <a:pt x="12700" y="215773"/>
                    <a:pt x="71247" y="274320"/>
                    <a:pt x="143510" y="274320"/>
                  </a:cubicBezTo>
                  <a:cubicBezTo>
                    <a:pt x="215773" y="274320"/>
                    <a:pt x="274320" y="215773"/>
                    <a:pt x="274320" y="143510"/>
                  </a:cubicBezTo>
                  <a:close/>
                </a:path>
              </a:pathLst>
            </a:custGeom>
            <a:solidFill>
              <a:srgbClr val="39489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5" name="Google Shape;235;p32"/>
            <p:cNvSpPr/>
            <p:nvPr/>
          </p:nvSpPr>
          <p:spPr>
            <a:xfrm>
              <a:off x="3208528" y="63500"/>
              <a:ext cx="1982978" cy="631190"/>
            </a:xfrm>
            <a:custGeom>
              <a:rect b="b" l="l" r="r" t="t"/>
              <a:pathLst>
                <a:path extrusionOk="0" h="631190" w="1982978">
                  <a:moveTo>
                    <a:pt x="1839341" y="631190"/>
                  </a:moveTo>
                  <a:lnTo>
                    <a:pt x="143764" y="631190"/>
                  </a:lnTo>
                  <a:cubicBezTo>
                    <a:pt x="64389" y="631190"/>
                    <a:pt x="0" y="566801"/>
                    <a:pt x="0" y="487426"/>
                  </a:cubicBezTo>
                  <a:lnTo>
                    <a:pt x="9525" y="487426"/>
                  </a:lnTo>
                  <a:lnTo>
                    <a:pt x="0" y="487426"/>
                  </a:lnTo>
                  <a:lnTo>
                    <a:pt x="0" y="143764"/>
                  </a:lnTo>
                  <a:lnTo>
                    <a:pt x="9525" y="143764"/>
                  </a:lnTo>
                  <a:lnTo>
                    <a:pt x="0" y="143764"/>
                  </a:lnTo>
                  <a:cubicBezTo>
                    <a:pt x="0" y="64389"/>
                    <a:pt x="64389" y="0"/>
                    <a:pt x="143764" y="0"/>
                  </a:cubicBezTo>
                  <a:lnTo>
                    <a:pt x="143764" y="9525"/>
                  </a:lnTo>
                  <a:lnTo>
                    <a:pt x="143764" y="0"/>
                  </a:lnTo>
                  <a:lnTo>
                    <a:pt x="1839214" y="0"/>
                  </a:lnTo>
                  <a:lnTo>
                    <a:pt x="1839214" y="9525"/>
                  </a:lnTo>
                  <a:lnTo>
                    <a:pt x="1839214" y="0"/>
                  </a:lnTo>
                  <a:cubicBezTo>
                    <a:pt x="1918589" y="0"/>
                    <a:pt x="1982978" y="64389"/>
                    <a:pt x="1982978" y="143764"/>
                  </a:cubicBezTo>
                  <a:lnTo>
                    <a:pt x="1973453" y="143764"/>
                  </a:lnTo>
                  <a:lnTo>
                    <a:pt x="1982978" y="143764"/>
                  </a:lnTo>
                  <a:lnTo>
                    <a:pt x="1982978" y="487426"/>
                  </a:lnTo>
                  <a:lnTo>
                    <a:pt x="1973453" y="487426"/>
                  </a:lnTo>
                  <a:lnTo>
                    <a:pt x="1982978" y="487426"/>
                  </a:lnTo>
                  <a:cubicBezTo>
                    <a:pt x="1982978" y="566801"/>
                    <a:pt x="1918589" y="631190"/>
                    <a:pt x="1839214" y="631190"/>
                  </a:cubicBezTo>
                  <a:moveTo>
                    <a:pt x="1839214" y="612140"/>
                  </a:moveTo>
                  <a:cubicBezTo>
                    <a:pt x="1908048" y="612140"/>
                    <a:pt x="1963928" y="556260"/>
                    <a:pt x="1963928" y="487426"/>
                  </a:cubicBezTo>
                  <a:lnTo>
                    <a:pt x="1963928" y="143764"/>
                  </a:lnTo>
                  <a:cubicBezTo>
                    <a:pt x="1963928" y="74930"/>
                    <a:pt x="1908048" y="19050"/>
                    <a:pt x="1839214" y="19050"/>
                  </a:cubicBezTo>
                  <a:lnTo>
                    <a:pt x="143764" y="19050"/>
                  </a:lnTo>
                  <a:cubicBezTo>
                    <a:pt x="74930" y="19050"/>
                    <a:pt x="19050" y="74930"/>
                    <a:pt x="19050" y="143764"/>
                  </a:cubicBezTo>
                  <a:lnTo>
                    <a:pt x="19050" y="487426"/>
                  </a:lnTo>
                  <a:cubicBezTo>
                    <a:pt x="19050" y="556260"/>
                    <a:pt x="74930" y="612140"/>
                    <a:pt x="143764" y="612140"/>
                  </a:cubicBezTo>
                  <a:lnTo>
                    <a:pt x="1839214" y="612140"/>
                  </a:lnTo>
                  <a:close/>
                </a:path>
              </a:pathLst>
            </a:custGeom>
            <a:solidFill>
              <a:srgbClr val="090F1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6" name="Google Shape;236;p32"/>
            <p:cNvSpPr/>
            <p:nvPr/>
          </p:nvSpPr>
          <p:spPr>
            <a:xfrm>
              <a:off x="647954" y="79883"/>
              <a:ext cx="2441194" cy="605282"/>
            </a:xfrm>
            <a:custGeom>
              <a:rect b="b" l="l" r="r" t="t"/>
              <a:pathLst>
                <a:path extrusionOk="0" h="605282" w="2441194">
                  <a:moveTo>
                    <a:pt x="2297430" y="605282"/>
                  </a:moveTo>
                  <a:lnTo>
                    <a:pt x="143764" y="605282"/>
                  </a:lnTo>
                  <a:cubicBezTo>
                    <a:pt x="64389" y="605282"/>
                    <a:pt x="0" y="540893"/>
                    <a:pt x="0" y="461518"/>
                  </a:cubicBezTo>
                  <a:lnTo>
                    <a:pt x="0" y="143764"/>
                  </a:lnTo>
                  <a:cubicBezTo>
                    <a:pt x="0" y="64389"/>
                    <a:pt x="64389" y="0"/>
                    <a:pt x="143764" y="0"/>
                  </a:cubicBezTo>
                  <a:lnTo>
                    <a:pt x="2297430" y="0"/>
                  </a:lnTo>
                  <a:cubicBezTo>
                    <a:pt x="2376805" y="0"/>
                    <a:pt x="2441194" y="64389"/>
                    <a:pt x="2441194" y="143764"/>
                  </a:cubicBezTo>
                  <a:lnTo>
                    <a:pt x="2441194" y="461518"/>
                  </a:lnTo>
                  <a:cubicBezTo>
                    <a:pt x="2441194" y="540893"/>
                    <a:pt x="2376805" y="605282"/>
                    <a:pt x="2297430" y="605282"/>
                  </a:cubicBezTo>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7" name="Google Shape;237;p32"/>
            <p:cNvSpPr/>
            <p:nvPr/>
          </p:nvSpPr>
          <p:spPr>
            <a:xfrm>
              <a:off x="954604" y="70358"/>
              <a:ext cx="2017400" cy="624332"/>
            </a:xfrm>
            <a:custGeom>
              <a:rect b="b" l="l" r="r" t="t"/>
              <a:pathLst>
                <a:path extrusionOk="0" h="624332" w="2460244">
                  <a:moveTo>
                    <a:pt x="2306955" y="624332"/>
                  </a:moveTo>
                  <a:lnTo>
                    <a:pt x="153289" y="624332"/>
                  </a:lnTo>
                  <a:cubicBezTo>
                    <a:pt x="68580" y="624332"/>
                    <a:pt x="0" y="555752"/>
                    <a:pt x="0" y="471043"/>
                  </a:cubicBezTo>
                  <a:lnTo>
                    <a:pt x="9525" y="471043"/>
                  </a:lnTo>
                  <a:lnTo>
                    <a:pt x="0" y="471043"/>
                  </a:lnTo>
                  <a:lnTo>
                    <a:pt x="0" y="153289"/>
                  </a:lnTo>
                  <a:lnTo>
                    <a:pt x="9525" y="153289"/>
                  </a:lnTo>
                  <a:lnTo>
                    <a:pt x="0" y="153289"/>
                  </a:lnTo>
                  <a:cubicBezTo>
                    <a:pt x="0" y="68580"/>
                    <a:pt x="68580" y="0"/>
                    <a:pt x="153289" y="0"/>
                  </a:cubicBezTo>
                  <a:lnTo>
                    <a:pt x="153289" y="9525"/>
                  </a:lnTo>
                  <a:lnTo>
                    <a:pt x="153289" y="0"/>
                  </a:lnTo>
                  <a:lnTo>
                    <a:pt x="2306955" y="0"/>
                  </a:lnTo>
                  <a:lnTo>
                    <a:pt x="2306955" y="9525"/>
                  </a:lnTo>
                  <a:lnTo>
                    <a:pt x="2306955" y="0"/>
                  </a:lnTo>
                  <a:cubicBezTo>
                    <a:pt x="2391664" y="0"/>
                    <a:pt x="2460244" y="68580"/>
                    <a:pt x="2460244" y="153289"/>
                  </a:cubicBezTo>
                  <a:lnTo>
                    <a:pt x="2450719" y="153289"/>
                  </a:lnTo>
                  <a:lnTo>
                    <a:pt x="2460244" y="153289"/>
                  </a:lnTo>
                  <a:lnTo>
                    <a:pt x="2460244" y="471043"/>
                  </a:lnTo>
                  <a:lnTo>
                    <a:pt x="2450719" y="471043"/>
                  </a:lnTo>
                  <a:lnTo>
                    <a:pt x="2460244" y="471043"/>
                  </a:lnTo>
                  <a:cubicBezTo>
                    <a:pt x="2460244" y="555752"/>
                    <a:pt x="2391664" y="624332"/>
                    <a:pt x="2306955" y="624332"/>
                  </a:cubicBezTo>
                  <a:moveTo>
                    <a:pt x="2306955" y="605282"/>
                  </a:moveTo>
                  <a:cubicBezTo>
                    <a:pt x="2381123" y="605282"/>
                    <a:pt x="2441194" y="545211"/>
                    <a:pt x="2441194" y="471043"/>
                  </a:cubicBezTo>
                  <a:lnTo>
                    <a:pt x="2441194" y="153289"/>
                  </a:lnTo>
                  <a:cubicBezTo>
                    <a:pt x="2441194" y="79121"/>
                    <a:pt x="2381123" y="19050"/>
                    <a:pt x="2306955" y="19050"/>
                  </a:cubicBezTo>
                  <a:lnTo>
                    <a:pt x="153289" y="19050"/>
                  </a:lnTo>
                  <a:cubicBezTo>
                    <a:pt x="79121" y="19050"/>
                    <a:pt x="19050" y="79121"/>
                    <a:pt x="19050" y="153289"/>
                  </a:cubicBezTo>
                  <a:lnTo>
                    <a:pt x="19050" y="471043"/>
                  </a:lnTo>
                  <a:cubicBezTo>
                    <a:pt x="19050" y="545211"/>
                    <a:pt x="79121" y="605282"/>
                    <a:pt x="153289" y="605282"/>
                  </a:cubicBezTo>
                  <a:lnTo>
                    <a:pt x="2306955" y="605282"/>
                  </a:lnTo>
                  <a:close/>
                </a:path>
              </a:pathLst>
            </a:custGeom>
            <a:solidFill>
              <a:srgbClr val="090F1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8" name="Google Shape;238;p32"/>
            <p:cNvSpPr/>
            <p:nvPr/>
          </p:nvSpPr>
          <p:spPr>
            <a:xfrm>
              <a:off x="4324096" y="976884"/>
              <a:ext cx="339217" cy="300863"/>
            </a:xfrm>
            <a:custGeom>
              <a:rect b="b" l="l" r="r" t="t"/>
              <a:pathLst>
                <a:path extrusionOk="0" h="300863" w="339217">
                  <a:moveTo>
                    <a:pt x="265049" y="127"/>
                  </a:moveTo>
                  <a:cubicBezTo>
                    <a:pt x="255905" y="27686"/>
                    <a:pt x="195961" y="135890"/>
                    <a:pt x="98298" y="135890"/>
                  </a:cubicBezTo>
                  <a:cubicBezTo>
                    <a:pt x="86487" y="135890"/>
                    <a:pt x="74295" y="134366"/>
                    <a:pt x="61468" y="130810"/>
                  </a:cubicBezTo>
                  <a:lnTo>
                    <a:pt x="33147" y="75819"/>
                  </a:lnTo>
                  <a:lnTo>
                    <a:pt x="0" y="234442"/>
                  </a:lnTo>
                  <a:lnTo>
                    <a:pt x="147447" y="300863"/>
                  </a:lnTo>
                  <a:lnTo>
                    <a:pt x="117729" y="243205"/>
                  </a:lnTo>
                  <a:cubicBezTo>
                    <a:pt x="117729" y="243205"/>
                    <a:pt x="339217" y="212344"/>
                    <a:pt x="265176" y="0"/>
                  </a:cubicBezTo>
                  <a:close/>
                </a:path>
              </a:pathLst>
            </a:custGeom>
            <a:solidFill>
              <a:srgbClr val="090F1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32"/>
            <p:cNvSpPr/>
            <p:nvPr/>
          </p:nvSpPr>
          <p:spPr>
            <a:xfrm>
              <a:off x="4320413" y="967232"/>
              <a:ext cx="287020" cy="316992"/>
            </a:xfrm>
            <a:custGeom>
              <a:rect b="b" l="l" r="r" t="t"/>
              <a:pathLst>
                <a:path extrusionOk="0" h="316992" w="287020">
                  <a:moveTo>
                    <a:pt x="268478" y="19050"/>
                  </a:moveTo>
                  <a:cubicBezTo>
                    <a:pt x="276987" y="45720"/>
                    <a:pt x="280670" y="69342"/>
                    <a:pt x="280670" y="90297"/>
                  </a:cubicBezTo>
                  <a:cubicBezTo>
                    <a:pt x="280670" y="227203"/>
                    <a:pt x="121412" y="249809"/>
                    <a:pt x="120777" y="249809"/>
                  </a:cubicBezTo>
                  <a:lnTo>
                    <a:pt x="116332" y="250444"/>
                  </a:lnTo>
                  <a:lnTo>
                    <a:pt x="144018" y="304038"/>
                  </a:lnTo>
                  <a:lnTo>
                    <a:pt x="7239" y="242316"/>
                  </a:lnTo>
                  <a:lnTo>
                    <a:pt x="37973" y="94996"/>
                  </a:lnTo>
                  <a:lnTo>
                    <a:pt x="62865" y="143256"/>
                  </a:lnTo>
                  <a:lnTo>
                    <a:pt x="64262" y="143637"/>
                  </a:lnTo>
                  <a:cubicBezTo>
                    <a:pt x="77470" y="147193"/>
                    <a:pt x="90043" y="148844"/>
                    <a:pt x="102108" y="148844"/>
                  </a:cubicBezTo>
                  <a:cubicBezTo>
                    <a:pt x="193929" y="148844"/>
                    <a:pt x="252476" y="55626"/>
                    <a:pt x="268478" y="19177"/>
                  </a:cubicBezTo>
                  <a:close/>
                  <a:moveTo>
                    <a:pt x="268605" y="0"/>
                  </a:moveTo>
                  <a:lnTo>
                    <a:pt x="265684" y="8890"/>
                  </a:lnTo>
                  <a:cubicBezTo>
                    <a:pt x="256540" y="36449"/>
                    <a:pt x="197358" y="142367"/>
                    <a:pt x="101854" y="142367"/>
                  </a:cubicBezTo>
                  <a:cubicBezTo>
                    <a:pt x="90805" y="142367"/>
                    <a:pt x="79248" y="140970"/>
                    <a:pt x="67310" y="137795"/>
                  </a:cubicBezTo>
                  <a:lnTo>
                    <a:pt x="67310" y="137795"/>
                  </a:lnTo>
                  <a:lnTo>
                    <a:pt x="35433" y="76200"/>
                  </a:lnTo>
                  <a:lnTo>
                    <a:pt x="33655" y="84963"/>
                  </a:lnTo>
                  <a:lnTo>
                    <a:pt x="0" y="245872"/>
                  </a:lnTo>
                  <a:lnTo>
                    <a:pt x="127" y="246126"/>
                  </a:lnTo>
                  <a:lnTo>
                    <a:pt x="157353" y="316992"/>
                  </a:lnTo>
                  <a:lnTo>
                    <a:pt x="157734" y="316738"/>
                  </a:lnTo>
                  <a:lnTo>
                    <a:pt x="125984" y="255397"/>
                  </a:lnTo>
                  <a:lnTo>
                    <a:pt x="125984" y="255397"/>
                  </a:lnTo>
                  <a:cubicBezTo>
                    <a:pt x="152146" y="250571"/>
                    <a:pt x="287020" y="219202"/>
                    <a:pt x="287020" y="90297"/>
                  </a:cubicBezTo>
                  <a:cubicBezTo>
                    <a:pt x="287020" y="66548"/>
                    <a:pt x="282448" y="39497"/>
                    <a:pt x="271653" y="8763"/>
                  </a:cubicBezTo>
                  <a:lnTo>
                    <a:pt x="268605" y="0"/>
                  </a:lnTo>
                  <a:close/>
                </a:path>
              </a:pathLst>
            </a:custGeom>
            <a:solidFill>
              <a:srgbClr val="231F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32"/>
            <p:cNvSpPr/>
            <p:nvPr/>
          </p:nvSpPr>
          <p:spPr>
            <a:xfrm>
              <a:off x="4409948" y="772668"/>
              <a:ext cx="179070" cy="311785"/>
            </a:xfrm>
            <a:custGeom>
              <a:rect b="b" l="l" r="r" t="t"/>
              <a:pathLst>
                <a:path extrusionOk="0" h="311785" w="179070">
                  <a:moveTo>
                    <a:pt x="76454" y="0"/>
                  </a:moveTo>
                  <a:lnTo>
                    <a:pt x="84201" y="103759"/>
                  </a:lnTo>
                  <a:lnTo>
                    <a:pt x="0" y="63754"/>
                  </a:lnTo>
                  <a:lnTo>
                    <a:pt x="0" y="63754"/>
                  </a:lnTo>
                  <a:cubicBezTo>
                    <a:pt x="121285" y="206375"/>
                    <a:pt x="94996" y="311785"/>
                    <a:pt x="94996" y="311785"/>
                  </a:cubicBezTo>
                  <a:cubicBezTo>
                    <a:pt x="132842" y="290449"/>
                    <a:pt x="173355" y="229489"/>
                    <a:pt x="179070" y="204343"/>
                  </a:cubicBezTo>
                  <a:cubicBezTo>
                    <a:pt x="136779" y="62738"/>
                    <a:pt x="76327" y="0"/>
                    <a:pt x="76327" y="0"/>
                  </a:cubicBezTo>
                  <a:close/>
                </a:path>
              </a:pathLst>
            </a:custGeom>
            <a:solidFill>
              <a:srgbClr val="090F1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32"/>
            <p:cNvSpPr/>
            <p:nvPr/>
          </p:nvSpPr>
          <p:spPr>
            <a:xfrm>
              <a:off x="4407662" y="764667"/>
              <a:ext cx="184785" cy="326136"/>
            </a:xfrm>
            <a:custGeom>
              <a:rect b="b" l="l" r="r" t="t"/>
              <a:pathLst>
                <a:path extrusionOk="0" h="326136" w="184785">
                  <a:moveTo>
                    <a:pt x="82677" y="17272"/>
                  </a:moveTo>
                  <a:cubicBezTo>
                    <a:pt x="99060" y="37211"/>
                    <a:pt x="144399" y="99441"/>
                    <a:pt x="178181" y="212471"/>
                  </a:cubicBezTo>
                  <a:lnTo>
                    <a:pt x="178181" y="212471"/>
                  </a:lnTo>
                  <a:cubicBezTo>
                    <a:pt x="172339" y="235966"/>
                    <a:pt x="136525" y="290322"/>
                    <a:pt x="101727" y="313436"/>
                  </a:cubicBezTo>
                  <a:cubicBezTo>
                    <a:pt x="102362" y="308737"/>
                    <a:pt x="102997" y="301752"/>
                    <a:pt x="102997" y="292862"/>
                  </a:cubicBezTo>
                  <a:cubicBezTo>
                    <a:pt x="102997" y="253492"/>
                    <a:pt x="90932" y="175895"/>
                    <a:pt x="13970" y="80899"/>
                  </a:cubicBezTo>
                  <a:lnTo>
                    <a:pt x="13970" y="80899"/>
                  </a:lnTo>
                  <a:lnTo>
                    <a:pt x="90170" y="117094"/>
                  </a:lnTo>
                  <a:lnTo>
                    <a:pt x="82677" y="17399"/>
                  </a:lnTo>
                  <a:close/>
                  <a:moveTo>
                    <a:pt x="75565" y="0"/>
                  </a:moveTo>
                  <a:lnTo>
                    <a:pt x="75057" y="254"/>
                  </a:lnTo>
                  <a:lnTo>
                    <a:pt x="83058" y="106553"/>
                  </a:lnTo>
                  <a:lnTo>
                    <a:pt x="3810" y="68961"/>
                  </a:lnTo>
                  <a:lnTo>
                    <a:pt x="0" y="73914"/>
                  </a:lnTo>
                  <a:cubicBezTo>
                    <a:pt x="84201" y="172847"/>
                    <a:pt x="96647" y="253492"/>
                    <a:pt x="96647" y="292862"/>
                  </a:cubicBezTo>
                  <a:cubicBezTo>
                    <a:pt x="96647" y="309626"/>
                    <a:pt x="94361" y="319024"/>
                    <a:pt x="94361" y="319024"/>
                  </a:cubicBezTo>
                  <a:lnTo>
                    <a:pt x="94361" y="319024"/>
                  </a:lnTo>
                  <a:lnTo>
                    <a:pt x="92583" y="326136"/>
                  </a:lnTo>
                  <a:lnTo>
                    <a:pt x="99060" y="322580"/>
                  </a:lnTo>
                  <a:cubicBezTo>
                    <a:pt x="137668" y="300863"/>
                    <a:pt x="178816" y="239014"/>
                    <a:pt x="184658" y="212979"/>
                  </a:cubicBezTo>
                  <a:lnTo>
                    <a:pt x="184785" y="212217"/>
                  </a:lnTo>
                  <a:lnTo>
                    <a:pt x="184531" y="211455"/>
                  </a:lnTo>
                  <a:cubicBezTo>
                    <a:pt x="172339" y="170434"/>
                    <a:pt x="158496" y="136017"/>
                    <a:pt x="145161" y="107823"/>
                  </a:cubicBezTo>
                  <a:lnTo>
                    <a:pt x="145161" y="107823"/>
                  </a:lnTo>
                  <a:lnTo>
                    <a:pt x="126365" y="71501"/>
                  </a:lnTo>
                  <a:lnTo>
                    <a:pt x="126365" y="71501"/>
                  </a:lnTo>
                  <a:cubicBezTo>
                    <a:pt x="101219" y="26924"/>
                    <a:pt x="81153" y="5969"/>
                    <a:pt x="81026" y="5842"/>
                  </a:cubicBezTo>
                  <a:lnTo>
                    <a:pt x="75438" y="127"/>
                  </a:lnTo>
                  <a:close/>
                </a:path>
              </a:pathLst>
            </a:custGeom>
            <a:solidFill>
              <a:srgbClr val="231F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32"/>
            <p:cNvSpPr/>
            <p:nvPr/>
          </p:nvSpPr>
          <p:spPr>
            <a:xfrm>
              <a:off x="2543429" y="1021461"/>
              <a:ext cx="339852" cy="290322"/>
            </a:xfrm>
            <a:custGeom>
              <a:rect b="b" l="l" r="r" t="t"/>
              <a:pathLst>
                <a:path extrusionOk="0" h="290322" w="339852">
                  <a:moveTo>
                    <a:pt x="56642" y="0"/>
                  </a:moveTo>
                  <a:cubicBezTo>
                    <a:pt x="0" y="217551"/>
                    <a:pt x="223266" y="230378"/>
                    <a:pt x="223266" y="230378"/>
                  </a:cubicBezTo>
                  <a:lnTo>
                    <a:pt x="198247" y="290322"/>
                  </a:lnTo>
                  <a:lnTo>
                    <a:pt x="339852" y="212090"/>
                  </a:lnTo>
                  <a:lnTo>
                    <a:pt x="294005" y="56769"/>
                  </a:lnTo>
                  <a:lnTo>
                    <a:pt x="270129" y="113792"/>
                  </a:lnTo>
                  <a:cubicBezTo>
                    <a:pt x="253746" y="119634"/>
                    <a:pt x="238125" y="122174"/>
                    <a:pt x="223139" y="122174"/>
                  </a:cubicBezTo>
                  <a:cubicBezTo>
                    <a:pt x="131445" y="122174"/>
                    <a:pt x="67564" y="25654"/>
                    <a:pt x="56515" y="0"/>
                  </a:cubicBezTo>
                  <a:close/>
                </a:path>
              </a:pathLst>
            </a:custGeom>
            <a:solidFill>
              <a:srgbClr val="090F1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3" name="Google Shape;243;p32"/>
            <p:cNvSpPr/>
            <p:nvPr/>
          </p:nvSpPr>
          <p:spPr>
            <a:xfrm>
              <a:off x="2587752" y="1011428"/>
              <a:ext cx="299339" cy="307086"/>
            </a:xfrm>
            <a:custGeom>
              <a:rect b="b" l="l" r="r" t="t"/>
              <a:pathLst>
                <a:path extrusionOk="0" h="307086" w="299339">
                  <a:moveTo>
                    <a:pt x="13335" y="19177"/>
                  </a:moveTo>
                  <a:cubicBezTo>
                    <a:pt x="31496" y="52832"/>
                    <a:pt x="92964" y="135382"/>
                    <a:pt x="178816" y="135382"/>
                  </a:cubicBezTo>
                  <a:cubicBezTo>
                    <a:pt x="194183" y="135382"/>
                    <a:pt x="210185" y="132715"/>
                    <a:pt x="226949" y="126746"/>
                  </a:cubicBezTo>
                  <a:lnTo>
                    <a:pt x="228219" y="126238"/>
                  </a:lnTo>
                  <a:lnTo>
                    <a:pt x="249174" y="76200"/>
                  </a:lnTo>
                  <a:lnTo>
                    <a:pt x="291719" y="220599"/>
                  </a:lnTo>
                  <a:lnTo>
                    <a:pt x="160274" y="293116"/>
                  </a:lnTo>
                  <a:lnTo>
                    <a:pt x="183515" y="237490"/>
                  </a:lnTo>
                  <a:lnTo>
                    <a:pt x="179070" y="237236"/>
                  </a:lnTo>
                  <a:cubicBezTo>
                    <a:pt x="178308" y="237236"/>
                    <a:pt x="6223" y="226949"/>
                    <a:pt x="6223" y="75946"/>
                  </a:cubicBezTo>
                  <a:cubicBezTo>
                    <a:pt x="6223" y="58928"/>
                    <a:pt x="8382" y="40132"/>
                    <a:pt x="13208" y="19177"/>
                  </a:cubicBezTo>
                  <a:close/>
                  <a:moveTo>
                    <a:pt x="11557" y="127"/>
                  </a:moveTo>
                  <a:lnTo>
                    <a:pt x="9271" y="9144"/>
                  </a:lnTo>
                  <a:cubicBezTo>
                    <a:pt x="2794" y="33909"/>
                    <a:pt x="0" y="56007"/>
                    <a:pt x="0" y="75946"/>
                  </a:cubicBezTo>
                  <a:cubicBezTo>
                    <a:pt x="0" y="218567"/>
                    <a:pt x="146939" y="240411"/>
                    <a:pt x="174498" y="243205"/>
                  </a:cubicBezTo>
                  <a:lnTo>
                    <a:pt x="174498" y="243205"/>
                  </a:lnTo>
                  <a:lnTo>
                    <a:pt x="147828" y="306959"/>
                  </a:lnTo>
                  <a:lnTo>
                    <a:pt x="148209" y="307086"/>
                  </a:lnTo>
                  <a:lnTo>
                    <a:pt x="299212" y="223647"/>
                  </a:lnTo>
                  <a:lnTo>
                    <a:pt x="299339" y="223393"/>
                  </a:lnTo>
                  <a:lnTo>
                    <a:pt x="252857" y="65659"/>
                  </a:lnTo>
                  <a:lnTo>
                    <a:pt x="250317" y="57023"/>
                  </a:lnTo>
                  <a:lnTo>
                    <a:pt x="223647" y="121031"/>
                  </a:lnTo>
                  <a:lnTo>
                    <a:pt x="223647" y="121031"/>
                  </a:lnTo>
                  <a:cubicBezTo>
                    <a:pt x="208153" y="126365"/>
                    <a:pt x="193294" y="128778"/>
                    <a:pt x="179197" y="128778"/>
                  </a:cubicBezTo>
                  <a:cubicBezTo>
                    <a:pt x="89408" y="128778"/>
                    <a:pt x="26416" y="34290"/>
                    <a:pt x="15494" y="8509"/>
                  </a:cubicBezTo>
                  <a:lnTo>
                    <a:pt x="11811" y="0"/>
                  </a:lnTo>
                  <a:close/>
                </a:path>
              </a:pathLst>
            </a:custGeom>
            <a:solidFill>
              <a:srgbClr val="231F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32"/>
            <p:cNvSpPr/>
            <p:nvPr/>
          </p:nvSpPr>
          <p:spPr>
            <a:xfrm>
              <a:off x="2600071" y="809244"/>
              <a:ext cx="167259" cy="312420"/>
            </a:xfrm>
            <a:custGeom>
              <a:rect b="b" l="l" r="r" t="t"/>
              <a:pathLst>
                <a:path extrusionOk="0" h="312420" w="167259">
                  <a:moveTo>
                    <a:pt x="85852" y="127"/>
                  </a:moveTo>
                  <a:cubicBezTo>
                    <a:pt x="85852" y="127"/>
                    <a:pt x="30734" y="67564"/>
                    <a:pt x="0" y="212090"/>
                  </a:cubicBezTo>
                  <a:cubicBezTo>
                    <a:pt x="7747" y="236728"/>
                    <a:pt x="53086" y="294259"/>
                    <a:pt x="92583" y="312420"/>
                  </a:cubicBezTo>
                  <a:cubicBezTo>
                    <a:pt x="92583" y="312420"/>
                    <a:pt x="57912" y="209423"/>
                    <a:pt x="167259" y="57531"/>
                  </a:cubicBezTo>
                  <a:lnTo>
                    <a:pt x="167259" y="57531"/>
                  </a:lnTo>
                  <a:lnTo>
                    <a:pt x="86487" y="104140"/>
                  </a:lnTo>
                  <a:lnTo>
                    <a:pt x="85852" y="0"/>
                  </a:lnTo>
                  <a:close/>
                </a:path>
              </a:pathLst>
            </a:custGeom>
            <a:solidFill>
              <a:srgbClr val="090F1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32"/>
            <p:cNvSpPr/>
            <p:nvPr/>
          </p:nvSpPr>
          <p:spPr>
            <a:xfrm>
              <a:off x="2596769" y="801116"/>
              <a:ext cx="173101" cy="326517"/>
            </a:xfrm>
            <a:custGeom>
              <a:rect b="b" l="l" r="r" t="t"/>
              <a:pathLst>
                <a:path extrusionOk="0" h="326517" w="173101">
                  <a:moveTo>
                    <a:pt x="85979" y="17907"/>
                  </a:moveTo>
                  <a:lnTo>
                    <a:pt x="86614" y="117856"/>
                  </a:lnTo>
                  <a:lnTo>
                    <a:pt x="159639" y="75692"/>
                  </a:lnTo>
                  <a:lnTo>
                    <a:pt x="159639" y="75692"/>
                  </a:lnTo>
                  <a:cubicBezTo>
                    <a:pt x="99568" y="163703"/>
                    <a:pt x="87376" y="234569"/>
                    <a:pt x="87376" y="277241"/>
                  </a:cubicBezTo>
                  <a:cubicBezTo>
                    <a:pt x="87376" y="294640"/>
                    <a:pt x="89408" y="307340"/>
                    <a:pt x="90932" y="314579"/>
                  </a:cubicBezTo>
                  <a:cubicBezTo>
                    <a:pt x="54356" y="294259"/>
                    <a:pt x="14224" y="243078"/>
                    <a:pt x="6477" y="220091"/>
                  </a:cubicBezTo>
                  <a:lnTo>
                    <a:pt x="6477" y="220091"/>
                  </a:lnTo>
                  <a:cubicBezTo>
                    <a:pt x="31115" y="104775"/>
                    <a:pt x="71247" y="38989"/>
                    <a:pt x="85979" y="17907"/>
                  </a:cubicBezTo>
                  <a:close/>
                  <a:moveTo>
                    <a:pt x="91694" y="127"/>
                  </a:moveTo>
                  <a:lnTo>
                    <a:pt x="86614" y="6350"/>
                  </a:lnTo>
                  <a:cubicBezTo>
                    <a:pt x="86487" y="6477"/>
                    <a:pt x="68199" y="28956"/>
                    <a:pt x="46736" y="75438"/>
                  </a:cubicBezTo>
                  <a:lnTo>
                    <a:pt x="46736" y="75438"/>
                  </a:lnTo>
                  <a:lnTo>
                    <a:pt x="30988" y="113157"/>
                  </a:lnTo>
                  <a:lnTo>
                    <a:pt x="30988" y="113157"/>
                  </a:lnTo>
                  <a:cubicBezTo>
                    <a:pt x="19939" y="142367"/>
                    <a:pt x="9017" y="177800"/>
                    <a:pt x="127" y="219710"/>
                  </a:cubicBezTo>
                  <a:lnTo>
                    <a:pt x="0" y="220472"/>
                  </a:lnTo>
                  <a:lnTo>
                    <a:pt x="254" y="221234"/>
                  </a:lnTo>
                  <a:cubicBezTo>
                    <a:pt x="8255" y="246761"/>
                    <a:pt x="54229" y="304927"/>
                    <a:pt x="94488" y="323469"/>
                  </a:cubicBezTo>
                  <a:lnTo>
                    <a:pt x="101219" y="326517"/>
                  </a:lnTo>
                  <a:lnTo>
                    <a:pt x="98806" y="319532"/>
                  </a:lnTo>
                  <a:lnTo>
                    <a:pt x="98806" y="319532"/>
                  </a:lnTo>
                  <a:cubicBezTo>
                    <a:pt x="98806" y="319405"/>
                    <a:pt x="93726" y="304292"/>
                    <a:pt x="93726" y="277114"/>
                  </a:cubicBezTo>
                  <a:cubicBezTo>
                    <a:pt x="93726" y="233807"/>
                    <a:pt x="106553" y="159893"/>
                    <a:pt x="173101" y="67437"/>
                  </a:cubicBezTo>
                  <a:lnTo>
                    <a:pt x="168910" y="62865"/>
                  </a:lnTo>
                  <a:lnTo>
                    <a:pt x="92964" y="106807"/>
                  </a:lnTo>
                  <a:lnTo>
                    <a:pt x="92329" y="254"/>
                  </a:lnTo>
                  <a:lnTo>
                    <a:pt x="91821" y="0"/>
                  </a:lnTo>
                  <a:close/>
                </a:path>
              </a:pathLst>
            </a:custGeom>
            <a:solidFill>
              <a:srgbClr val="231F2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6" name="Google Shape;246;p32"/>
          <p:cNvGrpSpPr/>
          <p:nvPr/>
        </p:nvGrpSpPr>
        <p:grpSpPr>
          <a:xfrm>
            <a:off x="8901495" y="-2"/>
            <a:ext cx="263436" cy="106325"/>
            <a:chOff x="63500" y="63500"/>
            <a:chExt cx="230505" cy="230505"/>
          </a:xfrm>
        </p:grpSpPr>
        <p:sp>
          <p:nvSpPr>
            <p:cNvPr id="247" name="Google Shape;247;p32"/>
            <p:cNvSpPr/>
            <p:nvPr/>
          </p:nvSpPr>
          <p:spPr>
            <a:xfrm>
              <a:off x="65405" y="290195"/>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sp>
          <p:nvSpPr>
            <p:cNvPr id="248" name="Google Shape;248;p32"/>
            <p:cNvSpPr/>
            <p:nvPr/>
          </p:nvSpPr>
          <p:spPr>
            <a:xfrm>
              <a:off x="63500" y="63500"/>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grpSp>
      <p:grpSp>
        <p:nvGrpSpPr>
          <p:cNvPr id="249" name="Google Shape;249;p32"/>
          <p:cNvGrpSpPr/>
          <p:nvPr/>
        </p:nvGrpSpPr>
        <p:grpSpPr>
          <a:xfrm>
            <a:off x="8901495" y="5035297"/>
            <a:ext cx="263436" cy="106325"/>
            <a:chOff x="63500" y="63500"/>
            <a:chExt cx="230505" cy="230505"/>
          </a:xfrm>
        </p:grpSpPr>
        <p:sp>
          <p:nvSpPr>
            <p:cNvPr id="250" name="Google Shape;250;p32"/>
            <p:cNvSpPr/>
            <p:nvPr/>
          </p:nvSpPr>
          <p:spPr>
            <a:xfrm>
              <a:off x="63500" y="65405"/>
              <a:ext cx="3810" cy="228600"/>
            </a:xfrm>
            <a:custGeom>
              <a:rect b="b" l="l" r="r" t="t"/>
              <a:pathLst>
                <a:path extrusionOk="0" h="228600" w="3810">
                  <a:moveTo>
                    <a:pt x="0" y="0"/>
                  </a:moveTo>
                  <a:lnTo>
                    <a:pt x="0" y="228600"/>
                  </a:lnTo>
                  <a:lnTo>
                    <a:pt x="3810" y="228600"/>
                  </a:lnTo>
                  <a:lnTo>
                    <a:pt x="3810" y="0"/>
                  </a:lnTo>
                  <a:close/>
                </a:path>
              </a:pathLst>
            </a:custGeom>
            <a:solidFill>
              <a:srgbClr val="090F10"/>
            </a:solidFill>
            <a:ln>
              <a:noFill/>
            </a:ln>
          </p:spPr>
        </p:sp>
        <p:sp>
          <p:nvSpPr>
            <p:cNvPr id="251" name="Google Shape;251;p32"/>
            <p:cNvSpPr/>
            <p:nvPr/>
          </p:nvSpPr>
          <p:spPr>
            <a:xfrm>
              <a:off x="65405" y="63500"/>
              <a:ext cx="228600" cy="3810"/>
            </a:xfrm>
            <a:custGeom>
              <a:rect b="b" l="l" r="r" t="t"/>
              <a:pathLst>
                <a:path extrusionOk="0" h="3810" w="228600">
                  <a:moveTo>
                    <a:pt x="0" y="0"/>
                  </a:moveTo>
                  <a:lnTo>
                    <a:pt x="0" y="3810"/>
                  </a:lnTo>
                  <a:lnTo>
                    <a:pt x="228600" y="3810"/>
                  </a:lnTo>
                  <a:lnTo>
                    <a:pt x="228600" y="0"/>
                  </a:lnTo>
                  <a:close/>
                </a:path>
              </a:pathLst>
            </a:custGeom>
            <a:solidFill>
              <a:srgbClr val="090F10"/>
            </a:solidFill>
            <a:ln>
              <a:noFill/>
            </a:ln>
          </p:spPr>
        </p:sp>
      </p:grpSp>
      <p:sp>
        <p:nvSpPr>
          <p:cNvPr id="252" name="Google Shape;252;p32"/>
          <p:cNvSpPr txBox="1"/>
          <p:nvPr/>
        </p:nvSpPr>
        <p:spPr>
          <a:xfrm>
            <a:off x="3514250" y="1231052"/>
            <a:ext cx="2467500" cy="6927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i="0" lang="en" sz="1500" u="none" cap="none" strike="noStrike">
                <a:solidFill>
                  <a:srgbClr val="090F10"/>
                </a:solidFill>
                <a:latin typeface="Open Sans"/>
                <a:ea typeface="Open Sans"/>
                <a:cs typeface="Open Sans"/>
                <a:sym typeface="Open Sans"/>
              </a:rPr>
              <a:t>Waves more spread out </a:t>
            </a:r>
            <a:endParaRPr i="0" sz="1500" u="none" cap="none" strike="noStrike">
              <a:solidFill>
                <a:srgbClr val="090F10"/>
              </a:solidFill>
              <a:latin typeface="Open Sans"/>
              <a:ea typeface="Open Sans"/>
              <a:cs typeface="Open Sans"/>
              <a:sym typeface="Open Sans"/>
            </a:endParaRPr>
          </a:p>
          <a:p>
            <a:pPr indent="0" lvl="0" marL="0" marR="0" rtl="0" algn="ctr">
              <a:lnSpc>
                <a:spcPct val="100000"/>
              </a:lnSpc>
              <a:spcBef>
                <a:spcPts val="0"/>
              </a:spcBef>
              <a:spcAft>
                <a:spcPts val="0"/>
              </a:spcAft>
              <a:buNone/>
            </a:pPr>
            <a:r>
              <a:rPr i="0" lang="en" sz="1500" u="none" cap="none" strike="noStrike">
                <a:solidFill>
                  <a:srgbClr val="090F10"/>
                </a:solidFill>
                <a:latin typeface="Open Sans"/>
                <a:ea typeface="Open Sans"/>
                <a:cs typeface="Open Sans"/>
                <a:sym typeface="Open Sans"/>
              </a:rPr>
              <a:t>= </a:t>
            </a:r>
            <a:endParaRPr i="0" sz="1500" u="none" cap="none" strike="noStrike">
              <a:solidFill>
                <a:srgbClr val="090F10"/>
              </a:solidFill>
              <a:latin typeface="Open Sans"/>
              <a:ea typeface="Open Sans"/>
              <a:cs typeface="Open Sans"/>
              <a:sym typeface="Open Sans"/>
            </a:endParaRPr>
          </a:p>
          <a:p>
            <a:pPr indent="0" lvl="0" marL="0" marR="0" rtl="0" algn="ctr">
              <a:lnSpc>
                <a:spcPct val="100000"/>
              </a:lnSpc>
              <a:spcBef>
                <a:spcPts val="0"/>
              </a:spcBef>
              <a:spcAft>
                <a:spcPts val="0"/>
              </a:spcAft>
              <a:buNone/>
            </a:pPr>
            <a:r>
              <a:rPr i="0" lang="en" sz="1500" u="none" cap="none" strike="noStrike">
                <a:solidFill>
                  <a:srgbClr val="090F10"/>
                </a:solidFill>
                <a:latin typeface="Open Sans"/>
                <a:ea typeface="Open Sans"/>
                <a:cs typeface="Open Sans"/>
                <a:sym typeface="Open Sans"/>
              </a:rPr>
              <a:t>Lower Frequency or Pitch</a:t>
            </a:r>
            <a:endParaRPr sz="1300">
              <a:latin typeface="Open Sans"/>
              <a:ea typeface="Open Sans"/>
              <a:cs typeface="Open Sans"/>
              <a:sym typeface="Open Sans"/>
            </a:endParaRPr>
          </a:p>
        </p:txBody>
      </p:sp>
      <p:sp>
        <p:nvSpPr>
          <p:cNvPr id="253" name="Google Shape;253;p32"/>
          <p:cNvSpPr txBox="1"/>
          <p:nvPr/>
        </p:nvSpPr>
        <p:spPr>
          <a:xfrm>
            <a:off x="6232125" y="1231050"/>
            <a:ext cx="2589300" cy="692700"/>
          </a:xfrm>
          <a:prstGeom prst="rect">
            <a:avLst/>
          </a:prstGeom>
          <a:noFill/>
          <a:ln>
            <a:noFill/>
          </a:ln>
        </p:spPr>
        <p:txBody>
          <a:bodyPr anchorCtr="0" anchor="t" bIns="0" lIns="0" spcFirstLastPara="1" rIns="0" wrap="square" tIns="0">
            <a:spAutoFit/>
          </a:bodyPr>
          <a:lstStyle/>
          <a:p>
            <a:pPr indent="0" lvl="0" marL="0" marR="0" rtl="0" algn="ctr">
              <a:lnSpc>
                <a:spcPct val="100000"/>
              </a:lnSpc>
              <a:spcBef>
                <a:spcPts val="0"/>
              </a:spcBef>
              <a:spcAft>
                <a:spcPts val="0"/>
              </a:spcAft>
              <a:buNone/>
            </a:pPr>
            <a:r>
              <a:rPr i="0" lang="en" sz="1500" u="none" cap="none" strike="noStrike">
                <a:solidFill>
                  <a:srgbClr val="221F20"/>
                </a:solidFill>
                <a:latin typeface="Open Sans"/>
                <a:ea typeface="Open Sans"/>
                <a:cs typeface="Open Sans"/>
                <a:sym typeface="Open Sans"/>
              </a:rPr>
              <a:t>Waves bunched up </a:t>
            </a:r>
            <a:endParaRPr i="0" sz="1500" u="none" cap="none" strike="noStrike">
              <a:solidFill>
                <a:srgbClr val="221F20"/>
              </a:solidFill>
              <a:latin typeface="Open Sans"/>
              <a:ea typeface="Open Sans"/>
              <a:cs typeface="Open Sans"/>
              <a:sym typeface="Open Sans"/>
            </a:endParaRPr>
          </a:p>
          <a:p>
            <a:pPr indent="0" lvl="0" marL="0" marR="0" rtl="0" algn="ctr">
              <a:lnSpc>
                <a:spcPct val="100000"/>
              </a:lnSpc>
              <a:spcBef>
                <a:spcPts val="0"/>
              </a:spcBef>
              <a:spcAft>
                <a:spcPts val="0"/>
              </a:spcAft>
              <a:buNone/>
            </a:pPr>
            <a:r>
              <a:rPr i="0" lang="en" sz="1500" u="none" cap="none" strike="noStrike">
                <a:solidFill>
                  <a:srgbClr val="221F20"/>
                </a:solidFill>
                <a:latin typeface="Open Sans"/>
                <a:ea typeface="Open Sans"/>
                <a:cs typeface="Open Sans"/>
                <a:sym typeface="Open Sans"/>
              </a:rPr>
              <a:t>= </a:t>
            </a:r>
            <a:endParaRPr i="0" sz="1500" u="none" cap="none" strike="noStrike">
              <a:solidFill>
                <a:srgbClr val="221F20"/>
              </a:solidFill>
              <a:latin typeface="Open Sans"/>
              <a:ea typeface="Open Sans"/>
              <a:cs typeface="Open Sans"/>
              <a:sym typeface="Open Sans"/>
            </a:endParaRPr>
          </a:p>
          <a:p>
            <a:pPr indent="0" lvl="0" marL="0" marR="0" rtl="0" algn="ctr">
              <a:lnSpc>
                <a:spcPct val="100000"/>
              </a:lnSpc>
              <a:spcBef>
                <a:spcPts val="0"/>
              </a:spcBef>
              <a:spcAft>
                <a:spcPts val="0"/>
              </a:spcAft>
              <a:buNone/>
            </a:pPr>
            <a:r>
              <a:rPr lang="en" sz="1500">
                <a:solidFill>
                  <a:srgbClr val="221F20"/>
                </a:solidFill>
                <a:latin typeface="Open Sans"/>
                <a:ea typeface="Open Sans"/>
                <a:cs typeface="Open Sans"/>
                <a:sym typeface="Open Sans"/>
              </a:rPr>
              <a:t>H</a:t>
            </a:r>
            <a:r>
              <a:rPr i="0" lang="en" sz="1500" u="none" cap="none" strike="noStrike">
                <a:solidFill>
                  <a:srgbClr val="221F20"/>
                </a:solidFill>
                <a:latin typeface="Open Sans"/>
                <a:ea typeface="Open Sans"/>
                <a:cs typeface="Open Sans"/>
                <a:sym typeface="Open Sans"/>
              </a:rPr>
              <a:t>igher </a:t>
            </a:r>
            <a:r>
              <a:rPr lang="en" sz="1500">
                <a:solidFill>
                  <a:srgbClr val="221F20"/>
                </a:solidFill>
                <a:latin typeface="Open Sans"/>
                <a:ea typeface="Open Sans"/>
                <a:cs typeface="Open Sans"/>
                <a:sym typeface="Open Sans"/>
              </a:rPr>
              <a:t>F</a:t>
            </a:r>
            <a:r>
              <a:rPr i="0" lang="en" sz="1500" u="none" cap="none" strike="noStrike">
                <a:solidFill>
                  <a:srgbClr val="221F20"/>
                </a:solidFill>
                <a:latin typeface="Open Sans"/>
                <a:ea typeface="Open Sans"/>
                <a:cs typeface="Open Sans"/>
                <a:sym typeface="Open Sans"/>
              </a:rPr>
              <a:t>requency or Pitch</a:t>
            </a:r>
            <a:endParaRPr sz="1300">
              <a:latin typeface="Open Sans"/>
              <a:ea typeface="Open Sans"/>
              <a:cs typeface="Open Sans"/>
              <a:sym typeface="Open Sans"/>
            </a:endParaRPr>
          </a:p>
        </p:txBody>
      </p:sp>
      <p:sp>
        <p:nvSpPr>
          <p:cNvPr id="254" name="Google Shape;254;p32"/>
          <p:cNvSpPr txBox="1"/>
          <p:nvPr/>
        </p:nvSpPr>
        <p:spPr>
          <a:xfrm>
            <a:off x="2897142" y="651457"/>
            <a:ext cx="3516600" cy="307800"/>
          </a:xfrm>
          <a:prstGeom prst="rect">
            <a:avLst/>
          </a:prstGeom>
          <a:noFill/>
          <a:ln>
            <a:noFill/>
          </a:ln>
        </p:spPr>
        <p:txBody>
          <a:bodyPr anchorCtr="0" anchor="t" bIns="0" lIns="0" spcFirstLastPara="1" rIns="0" wrap="square" tIns="0">
            <a:spAutoFit/>
          </a:bodyPr>
          <a:lstStyle/>
          <a:p>
            <a:pPr indent="0" lvl="0" marL="0" marR="0" rtl="0" algn="l">
              <a:lnSpc>
                <a:spcPct val="139966"/>
              </a:lnSpc>
              <a:spcBef>
                <a:spcPts val="0"/>
              </a:spcBef>
              <a:spcAft>
                <a:spcPts val="0"/>
              </a:spcAft>
              <a:buNone/>
            </a:pPr>
            <a:r>
              <a:rPr b="1" i="0" lang="en" sz="2000" u="none" cap="none" strike="noStrike">
                <a:solidFill>
                  <a:srgbClr val="39489B"/>
                </a:solidFill>
                <a:latin typeface="Open Sans"/>
                <a:ea typeface="Open Sans"/>
                <a:cs typeface="Open Sans"/>
                <a:sym typeface="Open Sans"/>
              </a:rPr>
              <a:t>What is the Doppler Effect?</a:t>
            </a:r>
            <a:endParaRPr sz="2000"/>
          </a:p>
        </p:txBody>
      </p:sp>
      <p:sp>
        <p:nvSpPr>
          <p:cNvPr id="255" name="Google Shape;255;p32"/>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5</a:t>
            </a:r>
            <a:endParaRPr sz="5000">
              <a:solidFill>
                <a:srgbClr val="39479C"/>
              </a:solidFill>
            </a:endParaRPr>
          </a:p>
        </p:txBody>
      </p:sp>
      <p:sp>
        <p:nvSpPr>
          <p:cNvPr id="256" name="Google Shape;256;p32"/>
          <p:cNvSpPr txBox="1"/>
          <p:nvPr/>
        </p:nvSpPr>
        <p:spPr>
          <a:xfrm>
            <a:off x="241750" y="795125"/>
            <a:ext cx="2422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Doppler</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Effect</a:t>
            </a:r>
            <a:endParaRPr sz="4600">
              <a:solidFill>
                <a:srgbClr val="39479C"/>
              </a:solidFill>
              <a:latin typeface="Open Sans"/>
              <a:ea typeface="Open Sans"/>
              <a:cs typeface="Open Sans"/>
              <a:sym typeface="Open Sans"/>
            </a:endParaRPr>
          </a:p>
        </p:txBody>
      </p:sp>
      <p:sp>
        <p:nvSpPr>
          <p:cNvPr id="257" name="Google Shape;257;p32"/>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58" name="Google Shape;258;p32"/>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59" name="Google Shape;259;p32"/>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
        <p:nvSpPr>
          <p:cNvPr id="260" name="Google Shape;260;p32"/>
          <p:cNvSpPr txBox="1"/>
          <p:nvPr/>
        </p:nvSpPr>
        <p:spPr>
          <a:xfrm>
            <a:off x="2185975" y="3858950"/>
            <a:ext cx="2300700" cy="11505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a:solidFill>
                  <a:srgbClr val="221F20"/>
                </a:solidFill>
                <a:latin typeface="Open Sans"/>
                <a:ea typeface="Open Sans"/>
                <a:cs typeface="Open Sans"/>
                <a:sym typeface="Open Sans"/>
              </a:rPr>
              <a:t>Device is emitting waves, but is not moving. The waves, or frequency, are the same distance apart in all directions. </a:t>
            </a:r>
            <a:endParaRPr>
              <a:solidFill>
                <a:schemeClr val="dk1"/>
              </a:solidFill>
              <a:latin typeface="Open Sans"/>
              <a:ea typeface="Open Sans"/>
              <a:cs typeface="Open Sans"/>
              <a:sym typeface="Open Sans"/>
            </a:endParaRPr>
          </a:p>
        </p:txBody>
      </p:sp>
      <p:sp>
        <p:nvSpPr>
          <p:cNvPr id="261" name="Google Shape;261;p32"/>
          <p:cNvSpPr txBox="1"/>
          <p:nvPr/>
        </p:nvSpPr>
        <p:spPr>
          <a:xfrm>
            <a:off x="5680675" y="3858950"/>
            <a:ext cx="22671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221F20"/>
                </a:solidFill>
                <a:latin typeface="Open Sans"/>
                <a:ea typeface="Open Sans"/>
                <a:cs typeface="Open Sans"/>
                <a:sym typeface="Open Sans"/>
              </a:rPr>
              <a:t>Device producing the waves is moving to the right.</a:t>
            </a:r>
            <a:endParaRPr>
              <a:solidFill>
                <a:schemeClr val="dk1"/>
              </a:solidFill>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sp>
        <p:nvSpPr>
          <p:cNvPr id="266" name="Google Shape;266;p33"/>
          <p:cNvSpPr/>
          <p:nvPr/>
        </p:nvSpPr>
        <p:spPr>
          <a:xfrm>
            <a:off x="6652124" y="2875500"/>
            <a:ext cx="1929069" cy="1757414"/>
          </a:xfrm>
          <a:custGeom>
            <a:rect b="b" l="l" r="r" t="t"/>
            <a:pathLst>
              <a:path extrusionOk="0" h="1634804" w="1634804">
                <a:moveTo>
                  <a:pt x="0" y="0"/>
                </a:moveTo>
                <a:lnTo>
                  <a:pt x="1634804" y="0"/>
                </a:lnTo>
                <a:lnTo>
                  <a:pt x="1634804" y="1634804"/>
                </a:lnTo>
                <a:lnTo>
                  <a:pt x="0" y="1634804"/>
                </a:lnTo>
                <a:lnTo>
                  <a:pt x="0" y="0"/>
                </a:lnTo>
                <a:close/>
              </a:path>
            </a:pathLst>
          </a:custGeom>
          <a:blipFill rotWithShape="1">
            <a:blip r:embed="rId3">
              <a:alphaModFix/>
            </a:blip>
            <a:stretch>
              <a:fillRect b="0" l="0" r="0" t="0"/>
            </a:stretch>
          </a:blipFill>
          <a:ln>
            <a:noFill/>
          </a:ln>
        </p:spPr>
      </p:sp>
      <p:grpSp>
        <p:nvGrpSpPr>
          <p:cNvPr id="267" name="Google Shape;267;p33"/>
          <p:cNvGrpSpPr/>
          <p:nvPr/>
        </p:nvGrpSpPr>
        <p:grpSpPr>
          <a:xfrm>
            <a:off x="7826604" y="166600"/>
            <a:ext cx="602199" cy="530019"/>
            <a:chOff x="26162" y="34925"/>
            <a:chExt cx="1006348" cy="1148969"/>
          </a:xfrm>
        </p:grpSpPr>
        <p:sp>
          <p:nvSpPr>
            <p:cNvPr id="268" name="Google Shape;268;p33"/>
            <p:cNvSpPr/>
            <p:nvPr/>
          </p:nvSpPr>
          <p:spPr>
            <a:xfrm>
              <a:off x="26289" y="34925"/>
              <a:ext cx="1006221" cy="1148969"/>
            </a:xfrm>
            <a:custGeom>
              <a:rect b="b" l="l" r="r" t="t"/>
              <a:pathLst>
                <a:path extrusionOk="0" h="1148969" w="1006221">
                  <a:moveTo>
                    <a:pt x="341249" y="952500"/>
                  </a:moveTo>
                  <a:cubicBezTo>
                    <a:pt x="341249" y="952500"/>
                    <a:pt x="264287" y="939038"/>
                    <a:pt x="193421" y="889000"/>
                  </a:cubicBezTo>
                  <a:cubicBezTo>
                    <a:pt x="122555" y="838962"/>
                    <a:pt x="0" y="821436"/>
                    <a:pt x="48133" y="767080"/>
                  </a:cubicBezTo>
                  <a:cubicBezTo>
                    <a:pt x="96266" y="712724"/>
                    <a:pt x="133477" y="641096"/>
                    <a:pt x="137668" y="613156"/>
                  </a:cubicBezTo>
                  <a:cubicBezTo>
                    <a:pt x="141859" y="585216"/>
                    <a:pt x="142494" y="505841"/>
                    <a:pt x="187706" y="419481"/>
                  </a:cubicBezTo>
                  <a:cubicBezTo>
                    <a:pt x="232918" y="333121"/>
                    <a:pt x="338328" y="205359"/>
                    <a:pt x="435483" y="164211"/>
                  </a:cubicBezTo>
                  <a:cubicBezTo>
                    <a:pt x="532638" y="123063"/>
                    <a:pt x="904113" y="0"/>
                    <a:pt x="1006221" y="34671"/>
                  </a:cubicBezTo>
                  <a:cubicBezTo>
                    <a:pt x="1006221" y="34671"/>
                    <a:pt x="716915" y="71374"/>
                    <a:pt x="424815" y="252349"/>
                  </a:cubicBezTo>
                  <a:cubicBezTo>
                    <a:pt x="424815" y="252349"/>
                    <a:pt x="549783" y="320675"/>
                    <a:pt x="613791" y="327025"/>
                  </a:cubicBezTo>
                  <a:cubicBezTo>
                    <a:pt x="677799" y="333375"/>
                    <a:pt x="718693" y="342900"/>
                    <a:pt x="780288" y="410083"/>
                  </a:cubicBezTo>
                  <a:cubicBezTo>
                    <a:pt x="841883" y="477266"/>
                    <a:pt x="801243" y="591439"/>
                    <a:pt x="783590" y="626491"/>
                  </a:cubicBezTo>
                  <a:lnTo>
                    <a:pt x="934847" y="494411"/>
                  </a:lnTo>
                  <a:cubicBezTo>
                    <a:pt x="934847" y="494411"/>
                    <a:pt x="967994" y="522732"/>
                    <a:pt x="960120" y="655447"/>
                  </a:cubicBezTo>
                  <a:cubicBezTo>
                    <a:pt x="952246" y="788162"/>
                    <a:pt x="932561" y="807466"/>
                    <a:pt x="932561" y="807466"/>
                  </a:cubicBezTo>
                  <a:cubicBezTo>
                    <a:pt x="932561" y="807466"/>
                    <a:pt x="879856" y="794512"/>
                    <a:pt x="803148" y="722376"/>
                  </a:cubicBezTo>
                  <a:cubicBezTo>
                    <a:pt x="803148" y="722376"/>
                    <a:pt x="770890" y="709295"/>
                    <a:pt x="808863" y="762254"/>
                  </a:cubicBezTo>
                  <a:cubicBezTo>
                    <a:pt x="846836" y="815213"/>
                    <a:pt x="926592" y="980440"/>
                    <a:pt x="861568" y="998728"/>
                  </a:cubicBezTo>
                  <a:cubicBezTo>
                    <a:pt x="796544" y="1017016"/>
                    <a:pt x="575564" y="928116"/>
                    <a:pt x="530860" y="944499"/>
                  </a:cubicBezTo>
                  <a:cubicBezTo>
                    <a:pt x="530860" y="944499"/>
                    <a:pt x="587502" y="1027303"/>
                    <a:pt x="565023" y="1088136"/>
                  </a:cubicBezTo>
                  <a:cubicBezTo>
                    <a:pt x="542544" y="1148969"/>
                    <a:pt x="353314" y="1001268"/>
                    <a:pt x="341249" y="952500"/>
                  </a:cubicBezTo>
                </a:path>
              </a:pathLst>
            </a:custGeom>
            <a:solidFill>
              <a:srgbClr val="AADEE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33"/>
            <p:cNvSpPr/>
            <p:nvPr/>
          </p:nvSpPr>
          <p:spPr>
            <a:xfrm>
              <a:off x="26162" y="529463"/>
              <a:ext cx="967994" cy="608203"/>
            </a:xfrm>
            <a:custGeom>
              <a:rect b="b" l="l" r="r" t="t"/>
              <a:pathLst>
                <a:path extrusionOk="0" h="608203" w="967994">
                  <a:moveTo>
                    <a:pt x="541655" y="607949"/>
                  </a:moveTo>
                  <a:cubicBezTo>
                    <a:pt x="484632" y="607949"/>
                    <a:pt x="351409" y="498602"/>
                    <a:pt x="341376" y="457962"/>
                  </a:cubicBezTo>
                  <a:cubicBezTo>
                    <a:pt x="341376" y="457962"/>
                    <a:pt x="264414" y="444500"/>
                    <a:pt x="193548" y="394462"/>
                  </a:cubicBezTo>
                  <a:cubicBezTo>
                    <a:pt x="122682" y="344424"/>
                    <a:pt x="0" y="326898"/>
                    <a:pt x="48260" y="272542"/>
                  </a:cubicBezTo>
                  <a:lnTo>
                    <a:pt x="55245" y="272669"/>
                  </a:lnTo>
                  <a:cubicBezTo>
                    <a:pt x="169418" y="272669"/>
                    <a:pt x="634873" y="265303"/>
                    <a:pt x="783590" y="132080"/>
                  </a:cubicBezTo>
                  <a:lnTo>
                    <a:pt x="783590" y="132080"/>
                  </a:lnTo>
                  <a:lnTo>
                    <a:pt x="934847" y="0"/>
                  </a:lnTo>
                  <a:cubicBezTo>
                    <a:pt x="934847" y="0"/>
                    <a:pt x="967994" y="28321"/>
                    <a:pt x="960120" y="161036"/>
                  </a:cubicBezTo>
                  <a:cubicBezTo>
                    <a:pt x="952246" y="293751"/>
                    <a:pt x="932688" y="312928"/>
                    <a:pt x="932688" y="312928"/>
                  </a:cubicBezTo>
                  <a:cubicBezTo>
                    <a:pt x="932688" y="312928"/>
                    <a:pt x="880110" y="299974"/>
                    <a:pt x="803275" y="227838"/>
                  </a:cubicBezTo>
                  <a:lnTo>
                    <a:pt x="799719" y="226441"/>
                  </a:lnTo>
                  <a:cubicBezTo>
                    <a:pt x="789559" y="226441"/>
                    <a:pt x="783590" y="232283"/>
                    <a:pt x="808990" y="267716"/>
                  </a:cubicBezTo>
                  <a:cubicBezTo>
                    <a:pt x="846963" y="320675"/>
                    <a:pt x="926719" y="485902"/>
                    <a:pt x="861695" y="504190"/>
                  </a:cubicBezTo>
                  <a:lnTo>
                    <a:pt x="848106" y="506730"/>
                  </a:lnTo>
                  <a:cubicBezTo>
                    <a:pt x="802005" y="506730"/>
                    <a:pt x="743458" y="491998"/>
                    <a:pt x="686943" y="477393"/>
                  </a:cubicBezTo>
                  <a:cubicBezTo>
                    <a:pt x="630428" y="462788"/>
                    <a:pt x="575818" y="448056"/>
                    <a:pt x="546100" y="448056"/>
                  </a:cubicBezTo>
                  <a:lnTo>
                    <a:pt x="534797" y="448691"/>
                  </a:lnTo>
                  <a:cubicBezTo>
                    <a:pt x="530987" y="450088"/>
                    <a:pt x="587629" y="532892"/>
                    <a:pt x="565150" y="593725"/>
                  </a:cubicBezTo>
                  <a:cubicBezTo>
                    <a:pt x="561340" y="603885"/>
                    <a:pt x="553085" y="608203"/>
                    <a:pt x="541655" y="608203"/>
                  </a:cubicBezTo>
                  <a:close/>
                </a:path>
              </a:pathLst>
            </a:custGeom>
            <a:solidFill>
              <a:srgbClr val="AADEEC"/>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0" name="Google Shape;270;p33"/>
            <p:cNvSpPr/>
            <p:nvPr/>
          </p:nvSpPr>
          <p:spPr>
            <a:xfrm>
              <a:off x="223520" y="264922"/>
              <a:ext cx="703453" cy="905764"/>
            </a:xfrm>
            <a:custGeom>
              <a:rect b="b" l="l" r="r" t="t"/>
              <a:pathLst>
                <a:path extrusionOk="0" h="905764" w="703453">
                  <a:moveTo>
                    <a:pt x="173482" y="765175"/>
                  </a:moveTo>
                  <a:cubicBezTo>
                    <a:pt x="230505" y="825627"/>
                    <a:pt x="350139" y="905764"/>
                    <a:pt x="367792" y="858139"/>
                  </a:cubicBezTo>
                  <a:cubicBezTo>
                    <a:pt x="390271" y="797306"/>
                    <a:pt x="333629" y="714502"/>
                    <a:pt x="333629" y="714502"/>
                  </a:cubicBezTo>
                  <a:cubicBezTo>
                    <a:pt x="378206" y="698119"/>
                    <a:pt x="599313" y="787019"/>
                    <a:pt x="664337" y="768731"/>
                  </a:cubicBezTo>
                  <a:cubicBezTo>
                    <a:pt x="664337" y="768731"/>
                    <a:pt x="400304" y="767334"/>
                    <a:pt x="274066" y="562483"/>
                  </a:cubicBezTo>
                  <a:cubicBezTo>
                    <a:pt x="147828" y="357632"/>
                    <a:pt x="66675" y="137287"/>
                    <a:pt x="140335" y="0"/>
                  </a:cubicBezTo>
                  <a:cubicBezTo>
                    <a:pt x="83566" y="50800"/>
                    <a:pt x="32004" y="117094"/>
                    <a:pt x="381" y="171704"/>
                  </a:cubicBezTo>
                  <a:cubicBezTo>
                    <a:pt x="381" y="172212"/>
                    <a:pt x="23368" y="560197"/>
                    <a:pt x="144018" y="722503"/>
                  </a:cubicBezTo>
                  <a:lnTo>
                    <a:pt x="173482" y="765048"/>
                  </a:lnTo>
                  <a:moveTo>
                    <a:pt x="685800" y="747903"/>
                  </a:moveTo>
                  <a:cubicBezTo>
                    <a:pt x="685800" y="747903"/>
                    <a:pt x="0" y="251587"/>
                    <a:pt x="227457" y="22479"/>
                  </a:cubicBezTo>
                  <a:cubicBezTo>
                    <a:pt x="227457" y="22479"/>
                    <a:pt x="269494" y="45466"/>
                    <a:pt x="317246" y="66040"/>
                  </a:cubicBezTo>
                  <a:cubicBezTo>
                    <a:pt x="317373" y="66421"/>
                    <a:pt x="362839" y="259461"/>
                    <a:pt x="512826" y="389509"/>
                  </a:cubicBezTo>
                  <a:cubicBezTo>
                    <a:pt x="573151" y="441833"/>
                    <a:pt x="612140" y="485902"/>
                    <a:pt x="637159" y="519684"/>
                  </a:cubicBezTo>
                  <a:lnTo>
                    <a:pt x="605917" y="492252"/>
                  </a:lnTo>
                  <a:cubicBezTo>
                    <a:pt x="605917" y="492252"/>
                    <a:pt x="573659" y="479171"/>
                    <a:pt x="611632" y="532130"/>
                  </a:cubicBezTo>
                  <a:cubicBezTo>
                    <a:pt x="643128" y="576072"/>
                    <a:pt x="703453" y="697484"/>
                    <a:pt x="685800" y="747776"/>
                  </a:cubicBezTo>
                </a:path>
              </a:pathLst>
            </a:custGeom>
            <a:solidFill>
              <a:srgbClr val="22202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1" name="Google Shape;271;p33"/>
            <p:cNvSpPr/>
            <p:nvPr/>
          </p:nvSpPr>
          <p:spPr>
            <a:xfrm>
              <a:off x="282956" y="777240"/>
              <a:ext cx="604774" cy="393319"/>
            </a:xfrm>
            <a:custGeom>
              <a:rect b="b" l="l" r="r" t="t"/>
              <a:pathLst>
                <a:path extrusionOk="0" h="393319" w="604774">
                  <a:moveTo>
                    <a:pt x="308356" y="345694"/>
                  </a:moveTo>
                  <a:cubicBezTo>
                    <a:pt x="330962" y="284861"/>
                    <a:pt x="274193" y="202057"/>
                    <a:pt x="274193" y="202057"/>
                  </a:cubicBezTo>
                  <a:cubicBezTo>
                    <a:pt x="318770" y="185674"/>
                    <a:pt x="539750" y="274574"/>
                    <a:pt x="604774" y="256286"/>
                  </a:cubicBezTo>
                  <a:cubicBezTo>
                    <a:pt x="604774" y="256286"/>
                    <a:pt x="340868" y="254889"/>
                    <a:pt x="214503" y="50038"/>
                  </a:cubicBezTo>
                  <a:lnTo>
                    <a:pt x="184912" y="0"/>
                  </a:lnTo>
                  <a:cubicBezTo>
                    <a:pt x="121158" y="9144"/>
                    <a:pt x="57277" y="14859"/>
                    <a:pt x="0" y="18542"/>
                  </a:cubicBezTo>
                  <a:cubicBezTo>
                    <a:pt x="20701" y="91694"/>
                    <a:pt x="48133" y="161290"/>
                    <a:pt x="84582" y="210185"/>
                  </a:cubicBezTo>
                  <a:lnTo>
                    <a:pt x="114046" y="252730"/>
                  </a:lnTo>
                  <a:cubicBezTo>
                    <a:pt x="171069" y="313182"/>
                    <a:pt x="290703" y="393319"/>
                    <a:pt x="308356" y="345694"/>
                  </a:cubicBezTo>
                </a:path>
              </a:pathLst>
            </a:custGeom>
            <a:solidFill>
              <a:srgbClr val="1E1C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33"/>
            <p:cNvSpPr/>
            <p:nvPr/>
          </p:nvSpPr>
          <p:spPr>
            <a:xfrm>
              <a:off x="608838" y="688086"/>
              <a:ext cx="318135" cy="324612"/>
            </a:xfrm>
            <a:custGeom>
              <a:rect b="b" l="l" r="r" t="t"/>
              <a:pathLst>
                <a:path extrusionOk="0" h="324612" w="318135">
                  <a:moveTo>
                    <a:pt x="220599" y="69088"/>
                  </a:moveTo>
                  <a:lnTo>
                    <a:pt x="251841" y="96520"/>
                  </a:lnTo>
                  <a:cubicBezTo>
                    <a:pt x="232410" y="70231"/>
                    <a:pt x="204470" y="37719"/>
                    <a:pt x="164719" y="0"/>
                  </a:cubicBezTo>
                  <a:cubicBezTo>
                    <a:pt x="121158" y="26543"/>
                    <a:pt x="63500" y="46863"/>
                    <a:pt x="0" y="62484"/>
                  </a:cubicBezTo>
                  <a:cubicBezTo>
                    <a:pt x="139954" y="208407"/>
                    <a:pt x="300482" y="324612"/>
                    <a:pt x="300482" y="324612"/>
                  </a:cubicBezTo>
                  <a:cubicBezTo>
                    <a:pt x="318135" y="274193"/>
                    <a:pt x="257810" y="152781"/>
                    <a:pt x="226314" y="108966"/>
                  </a:cubicBezTo>
                  <a:cubicBezTo>
                    <a:pt x="188341" y="56007"/>
                    <a:pt x="220599" y="69088"/>
                    <a:pt x="220599" y="69088"/>
                  </a:cubicBezTo>
                </a:path>
              </a:pathLst>
            </a:custGeom>
            <a:solidFill>
              <a:srgbClr val="1E1C2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3" name="Google Shape;273;p33"/>
            <p:cNvSpPr/>
            <p:nvPr/>
          </p:nvSpPr>
          <p:spPr>
            <a:xfrm>
              <a:off x="466090" y="295275"/>
              <a:ext cx="528193" cy="546989"/>
            </a:xfrm>
            <a:custGeom>
              <a:rect b="b" l="l" r="r" t="t"/>
              <a:pathLst>
                <a:path extrusionOk="0" h="546989" w="528193">
                  <a:moveTo>
                    <a:pt x="494919" y="234188"/>
                  </a:moveTo>
                  <a:lnTo>
                    <a:pt x="343789" y="366268"/>
                  </a:lnTo>
                  <a:cubicBezTo>
                    <a:pt x="361442" y="331089"/>
                    <a:pt x="402082" y="216916"/>
                    <a:pt x="340487" y="149860"/>
                  </a:cubicBezTo>
                  <a:cubicBezTo>
                    <a:pt x="278892" y="82804"/>
                    <a:pt x="237871" y="73152"/>
                    <a:pt x="173990" y="66802"/>
                  </a:cubicBezTo>
                  <a:cubicBezTo>
                    <a:pt x="123571" y="61849"/>
                    <a:pt x="35052" y="18161"/>
                    <a:pt x="0" y="0"/>
                  </a:cubicBezTo>
                  <a:cubicBezTo>
                    <a:pt x="0" y="0"/>
                    <a:pt x="105918" y="80645"/>
                    <a:pt x="141351" y="134112"/>
                  </a:cubicBezTo>
                  <a:cubicBezTo>
                    <a:pt x="176784" y="187579"/>
                    <a:pt x="270256" y="308483"/>
                    <a:pt x="320167" y="362331"/>
                  </a:cubicBezTo>
                  <a:cubicBezTo>
                    <a:pt x="370078" y="416179"/>
                    <a:pt x="363347" y="461899"/>
                    <a:pt x="363347" y="461899"/>
                  </a:cubicBezTo>
                  <a:cubicBezTo>
                    <a:pt x="440182" y="534162"/>
                    <a:pt x="492760" y="546989"/>
                    <a:pt x="492760" y="546989"/>
                  </a:cubicBezTo>
                  <a:cubicBezTo>
                    <a:pt x="492760" y="546989"/>
                    <a:pt x="512445" y="527812"/>
                    <a:pt x="520319" y="395097"/>
                  </a:cubicBezTo>
                  <a:cubicBezTo>
                    <a:pt x="528193" y="262382"/>
                    <a:pt x="495046" y="234061"/>
                    <a:pt x="495046" y="234061"/>
                  </a:cubicBezTo>
                </a:path>
              </a:pathLst>
            </a:custGeom>
            <a:solidFill>
              <a:srgbClr val="E8B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4" name="Google Shape;274;p33"/>
            <p:cNvSpPr/>
            <p:nvPr/>
          </p:nvSpPr>
          <p:spPr>
            <a:xfrm>
              <a:off x="797941" y="529463"/>
              <a:ext cx="196342" cy="312928"/>
            </a:xfrm>
            <a:custGeom>
              <a:rect b="b" l="l" r="r" t="t"/>
              <a:pathLst>
                <a:path extrusionOk="0" h="312928" w="196342">
                  <a:moveTo>
                    <a:pt x="160909" y="312928"/>
                  </a:moveTo>
                  <a:cubicBezTo>
                    <a:pt x="160909" y="312928"/>
                    <a:pt x="108331" y="299974"/>
                    <a:pt x="31496" y="227838"/>
                  </a:cubicBezTo>
                  <a:cubicBezTo>
                    <a:pt x="31496" y="227838"/>
                    <a:pt x="37084" y="189738"/>
                    <a:pt x="0" y="141986"/>
                  </a:cubicBezTo>
                  <a:lnTo>
                    <a:pt x="4191" y="138811"/>
                  </a:lnTo>
                  <a:lnTo>
                    <a:pt x="11938" y="132080"/>
                  </a:lnTo>
                  <a:lnTo>
                    <a:pt x="163195" y="0"/>
                  </a:lnTo>
                  <a:cubicBezTo>
                    <a:pt x="163195" y="0"/>
                    <a:pt x="196342" y="28321"/>
                    <a:pt x="188468" y="161036"/>
                  </a:cubicBezTo>
                  <a:cubicBezTo>
                    <a:pt x="180594" y="293751"/>
                    <a:pt x="160909" y="312928"/>
                    <a:pt x="160909" y="312928"/>
                  </a:cubicBezTo>
                  <a:close/>
                </a:path>
              </a:pathLst>
            </a:custGeom>
            <a:solidFill>
              <a:srgbClr val="E8BF3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3"/>
            <p:cNvSpPr/>
            <p:nvPr/>
          </p:nvSpPr>
          <p:spPr>
            <a:xfrm>
              <a:off x="145796" y="689102"/>
              <a:ext cx="71501" cy="77470"/>
            </a:xfrm>
            <a:custGeom>
              <a:rect b="b" l="l" r="r" t="t"/>
              <a:pathLst>
                <a:path extrusionOk="0" h="77470" w="71501">
                  <a:moveTo>
                    <a:pt x="65151" y="53086"/>
                  </a:moveTo>
                  <a:cubicBezTo>
                    <a:pt x="58801" y="70104"/>
                    <a:pt x="40386" y="77470"/>
                    <a:pt x="24257" y="69596"/>
                  </a:cubicBezTo>
                  <a:cubicBezTo>
                    <a:pt x="8128" y="61722"/>
                    <a:pt x="0" y="41402"/>
                    <a:pt x="6350" y="24384"/>
                  </a:cubicBezTo>
                  <a:cubicBezTo>
                    <a:pt x="12700" y="7366"/>
                    <a:pt x="31115" y="0"/>
                    <a:pt x="47244" y="7874"/>
                  </a:cubicBezTo>
                  <a:cubicBezTo>
                    <a:pt x="63373" y="15748"/>
                    <a:pt x="71501" y="36068"/>
                    <a:pt x="65151" y="53086"/>
                  </a:cubicBezTo>
                </a:path>
              </a:pathLst>
            </a:cu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6" name="Google Shape;276;p33"/>
            <p:cNvSpPr/>
            <p:nvPr/>
          </p:nvSpPr>
          <p:spPr>
            <a:xfrm>
              <a:off x="139700" y="683768"/>
              <a:ext cx="83693" cy="88011"/>
            </a:xfrm>
            <a:custGeom>
              <a:rect b="b" l="l" r="r" t="t"/>
              <a:pathLst>
                <a:path extrusionOk="0" h="88011" w="83693">
                  <a:moveTo>
                    <a:pt x="76327" y="60198"/>
                  </a:moveTo>
                  <a:cubicBezTo>
                    <a:pt x="69342" y="78994"/>
                    <a:pt x="49657" y="88011"/>
                    <a:pt x="31242" y="81153"/>
                  </a:cubicBezTo>
                  <a:lnTo>
                    <a:pt x="29083" y="80264"/>
                  </a:lnTo>
                  <a:lnTo>
                    <a:pt x="27940" y="79756"/>
                  </a:lnTo>
                  <a:cubicBezTo>
                    <a:pt x="9144" y="70612"/>
                    <a:pt x="0" y="47498"/>
                    <a:pt x="7366" y="27813"/>
                  </a:cubicBezTo>
                  <a:lnTo>
                    <a:pt x="12446" y="29718"/>
                  </a:lnTo>
                  <a:lnTo>
                    <a:pt x="7366" y="27813"/>
                  </a:lnTo>
                  <a:cubicBezTo>
                    <a:pt x="14351" y="9017"/>
                    <a:pt x="34036" y="0"/>
                    <a:pt x="52324" y="6858"/>
                  </a:cubicBezTo>
                  <a:lnTo>
                    <a:pt x="54610" y="7747"/>
                  </a:lnTo>
                  <a:lnTo>
                    <a:pt x="53340" y="13081"/>
                  </a:lnTo>
                  <a:lnTo>
                    <a:pt x="55753" y="8255"/>
                  </a:lnTo>
                  <a:cubicBezTo>
                    <a:pt x="74549" y="17399"/>
                    <a:pt x="83693" y="40513"/>
                    <a:pt x="76327" y="60198"/>
                  </a:cubicBezTo>
                  <a:lnTo>
                    <a:pt x="71247" y="58293"/>
                  </a:lnTo>
                  <a:lnTo>
                    <a:pt x="76327" y="60198"/>
                  </a:lnTo>
                  <a:moveTo>
                    <a:pt x="66167" y="56388"/>
                  </a:moveTo>
                  <a:cubicBezTo>
                    <a:pt x="71628" y="41910"/>
                    <a:pt x="64643" y="24638"/>
                    <a:pt x="50927" y="17907"/>
                  </a:cubicBezTo>
                  <a:lnTo>
                    <a:pt x="49276" y="17145"/>
                  </a:lnTo>
                  <a:lnTo>
                    <a:pt x="48514" y="16891"/>
                  </a:lnTo>
                  <a:cubicBezTo>
                    <a:pt x="35814" y="12192"/>
                    <a:pt x="22352" y="18161"/>
                    <a:pt x="17399" y="31496"/>
                  </a:cubicBezTo>
                  <a:lnTo>
                    <a:pt x="17399" y="31496"/>
                  </a:lnTo>
                  <a:cubicBezTo>
                    <a:pt x="11938" y="45974"/>
                    <a:pt x="18923" y="63246"/>
                    <a:pt x="32639" y="69977"/>
                  </a:cubicBezTo>
                  <a:lnTo>
                    <a:pt x="30226" y="74803"/>
                  </a:lnTo>
                  <a:lnTo>
                    <a:pt x="32639" y="69977"/>
                  </a:lnTo>
                  <a:lnTo>
                    <a:pt x="34163" y="70739"/>
                  </a:lnTo>
                  <a:lnTo>
                    <a:pt x="34925" y="70993"/>
                  </a:lnTo>
                  <a:cubicBezTo>
                    <a:pt x="47625" y="75692"/>
                    <a:pt x="61087" y="69723"/>
                    <a:pt x="66040" y="56388"/>
                  </a:cubicBezTo>
                  <a:close/>
                </a:path>
              </a:pathLst>
            </a:custGeom>
            <a:solidFill>
              <a:srgbClr val="18181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7" name="Google Shape;277;p33"/>
            <p:cNvSpPr/>
            <p:nvPr/>
          </p:nvSpPr>
          <p:spPr>
            <a:xfrm>
              <a:off x="161417" y="705866"/>
              <a:ext cx="40386" cy="43942"/>
            </a:xfrm>
            <a:custGeom>
              <a:rect b="b" l="l" r="r" t="t"/>
              <a:pathLst>
                <a:path extrusionOk="0" h="43942" w="40386">
                  <a:moveTo>
                    <a:pt x="36830" y="30099"/>
                  </a:moveTo>
                  <a:lnTo>
                    <a:pt x="22860" y="43942"/>
                  </a:lnTo>
                  <a:cubicBezTo>
                    <a:pt x="4445" y="34925"/>
                    <a:pt x="0" y="23495"/>
                    <a:pt x="3556" y="13843"/>
                  </a:cubicBezTo>
                  <a:lnTo>
                    <a:pt x="17526" y="0"/>
                  </a:lnTo>
                  <a:cubicBezTo>
                    <a:pt x="35941" y="9017"/>
                    <a:pt x="40386" y="20447"/>
                    <a:pt x="36830" y="30099"/>
                  </a:cubicBezTo>
                </a:path>
              </a:pathLst>
            </a:custGeom>
            <a:solidFill>
              <a:srgbClr val="1A1B1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8" name="Google Shape;278;p33"/>
            <p:cNvSpPr/>
            <p:nvPr/>
          </p:nvSpPr>
          <p:spPr>
            <a:xfrm>
              <a:off x="156845" y="701929"/>
              <a:ext cx="49657" cy="51943"/>
            </a:xfrm>
            <a:custGeom>
              <a:rect b="b" l="l" r="r" t="t"/>
              <a:pathLst>
                <a:path extrusionOk="0" h="51943" w="49657">
                  <a:moveTo>
                    <a:pt x="45212" y="35433"/>
                  </a:moveTo>
                  <a:cubicBezTo>
                    <a:pt x="41021" y="46609"/>
                    <a:pt x="29337" y="51943"/>
                    <a:pt x="18415" y="47879"/>
                  </a:cubicBezTo>
                  <a:lnTo>
                    <a:pt x="17145" y="47371"/>
                  </a:lnTo>
                  <a:lnTo>
                    <a:pt x="18288" y="43434"/>
                  </a:lnTo>
                  <a:lnTo>
                    <a:pt x="16510" y="47117"/>
                  </a:lnTo>
                  <a:cubicBezTo>
                    <a:pt x="5461" y="41783"/>
                    <a:pt x="0" y="28067"/>
                    <a:pt x="4445" y="16510"/>
                  </a:cubicBezTo>
                  <a:lnTo>
                    <a:pt x="8255" y="17907"/>
                  </a:lnTo>
                  <a:lnTo>
                    <a:pt x="4445" y="16510"/>
                  </a:lnTo>
                  <a:cubicBezTo>
                    <a:pt x="8636" y="5334"/>
                    <a:pt x="20320" y="0"/>
                    <a:pt x="31242" y="4064"/>
                  </a:cubicBezTo>
                  <a:lnTo>
                    <a:pt x="32512" y="4572"/>
                  </a:lnTo>
                  <a:lnTo>
                    <a:pt x="31369" y="8509"/>
                  </a:lnTo>
                  <a:lnTo>
                    <a:pt x="33147" y="4826"/>
                  </a:lnTo>
                  <a:cubicBezTo>
                    <a:pt x="44196" y="10160"/>
                    <a:pt x="49657" y="23876"/>
                    <a:pt x="45339" y="35433"/>
                  </a:cubicBezTo>
                  <a:lnTo>
                    <a:pt x="41529" y="34036"/>
                  </a:lnTo>
                  <a:lnTo>
                    <a:pt x="45339" y="35433"/>
                  </a:lnTo>
                  <a:moveTo>
                    <a:pt x="37719" y="32639"/>
                  </a:moveTo>
                  <a:lnTo>
                    <a:pt x="36957" y="15621"/>
                  </a:lnTo>
                  <a:lnTo>
                    <a:pt x="29591" y="12065"/>
                  </a:lnTo>
                  <a:lnTo>
                    <a:pt x="28702" y="11684"/>
                  </a:lnTo>
                  <a:lnTo>
                    <a:pt x="28321" y="11557"/>
                  </a:lnTo>
                  <a:lnTo>
                    <a:pt x="14605" y="12192"/>
                  </a:lnTo>
                  <a:lnTo>
                    <a:pt x="11938" y="19177"/>
                  </a:lnTo>
                  <a:cubicBezTo>
                    <a:pt x="9017" y="26924"/>
                    <a:pt x="12700" y="36195"/>
                    <a:pt x="20066" y="39624"/>
                  </a:cubicBezTo>
                  <a:lnTo>
                    <a:pt x="20066" y="39624"/>
                  </a:lnTo>
                  <a:lnTo>
                    <a:pt x="20955" y="40005"/>
                  </a:lnTo>
                  <a:lnTo>
                    <a:pt x="21336" y="40132"/>
                  </a:lnTo>
                  <a:lnTo>
                    <a:pt x="35052" y="39497"/>
                  </a:lnTo>
                  <a:close/>
                </a:path>
              </a:pathLst>
            </a:custGeom>
            <a:solidFill>
              <a:srgbClr val="FFEA3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79" name="Google Shape;279;p33"/>
          <p:cNvSpPr txBox="1"/>
          <p:nvPr/>
        </p:nvSpPr>
        <p:spPr>
          <a:xfrm>
            <a:off x="2850453" y="838608"/>
            <a:ext cx="5859300" cy="1428300"/>
          </a:xfrm>
          <a:prstGeom prst="rect">
            <a:avLst/>
          </a:prstGeom>
          <a:noFill/>
          <a:ln>
            <a:noFill/>
          </a:ln>
        </p:spPr>
        <p:txBody>
          <a:bodyPr anchorCtr="0" anchor="t" bIns="0" lIns="0" spcFirstLastPara="1" rIns="0" wrap="square" tIns="0">
            <a:spAutoFit/>
          </a:bodyPr>
          <a:lstStyle/>
          <a:p>
            <a:pPr indent="0" lvl="0" marL="0" marR="0" rtl="0" algn="l">
              <a:lnSpc>
                <a:spcPct val="120000"/>
              </a:lnSpc>
              <a:spcBef>
                <a:spcPts val="0"/>
              </a:spcBef>
              <a:spcAft>
                <a:spcPts val="0"/>
              </a:spcAft>
              <a:buNone/>
            </a:pPr>
            <a:r>
              <a:rPr lang="en" sz="1600">
                <a:solidFill>
                  <a:srgbClr val="221F20"/>
                </a:solidFill>
                <a:latin typeface="Open Sans"/>
                <a:ea typeface="Open Sans"/>
                <a:cs typeface="Open Sans"/>
                <a:sym typeface="Open Sans"/>
              </a:rPr>
              <a:t>Scientists use the Doppler Effect to track sharks. By comparing the frequency of the sound received to the original frequency, they can figure out the shark’s location. This data, combined with computer software, allows scientists to track sharks all over the ocean.</a:t>
            </a:r>
            <a:endParaRPr sz="1600">
              <a:latin typeface="Open Sans"/>
              <a:ea typeface="Open Sans"/>
              <a:cs typeface="Open Sans"/>
              <a:sym typeface="Open Sans"/>
            </a:endParaRPr>
          </a:p>
        </p:txBody>
      </p:sp>
      <p:sp>
        <p:nvSpPr>
          <p:cNvPr id="280" name="Google Shape;280;p33"/>
          <p:cNvSpPr txBox="1"/>
          <p:nvPr/>
        </p:nvSpPr>
        <p:spPr>
          <a:xfrm>
            <a:off x="2305403" y="2805498"/>
            <a:ext cx="5754900" cy="1452900"/>
          </a:xfrm>
          <a:prstGeom prst="rect">
            <a:avLst/>
          </a:prstGeom>
          <a:noFill/>
          <a:ln>
            <a:noFill/>
          </a:ln>
        </p:spPr>
        <p:txBody>
          <a:bodyPr anchorCtr="0" anchor="t" bIns="0" lIns="0" spcFirstLastPara="1" rIns="0" wrap="square" tIns="0">
            <a:spAutoFit/>
          </a:bodyPr>
          <a:lstStyle/>
          <a:p>
            <a:pPr indent="0" lvl="0" marL="0" rtl="0" algn="l">
              <a:spcBef>
                <a:spcPts val="0"/>
              </a:spcBef>
              <a:spcAft>
                <a:spcPts val="0"/>
              </a:spcAft>
              <a:buSzPts val="1100"/>
              <a:buNone/>
            </a:pPr>
            <a:r>
              <a:rPr b="1" lang="en" sz="2000">
                <a:solidFill>
                  <a:schemeClr val="dk2"/>
                </a:solidFill>
                <a:latin typeface="Open Sans"/>
                <a:ea typeface="Open Sans"/>
                <a:cs typeface="Open Sans"/>
                <a:sym typeface="Open Sans"/>
              </a:rPr>
              <a:t>Your Challenge</a:t>
            </a:r>
            <a:endParaRPr b="1" sz="2000">
              <a:solidFill>
                <a:schemeClr val="dk2"/>
              </a:solidFill>
              <a:latin typeface="Open Sans"/>
              <a:ea typeface="Open Sans"/>
              <a:cs typeface="Open Sans"/>
              <a:sym typeface="Open Sans"/>
            </a:endParaRPr>
          </a:p>
          <a:p>
            <a:pPr indent="0" lvl="0" marL="0" rtl="0" algn="l">
              <a:spcBef>
                <a:spcPts val="0"/>
              </a:spcBef>
              <a:spcAft>
                <a:spcPts val="0"/>
              </a:spcAft>
              <a:buClr>
                <a:schemeClr val="dk1"/>
              </a:buClr>
              <a:buSzPts val="1100"/>
              <a:buFont typeface="Arial"/>
              <a:buNone/>
            </a:pPr>
            <a:r>
              <a:t/>
            </a:r>
            <a:endParaRPr b="1" sz="2000">
              <a:solidFill>
                <a:schemeClr val="dk2"/>
              </a:solidFill>
              <a:latin typeface="Open Sans"/>
              <a:ea typeface="Open Sans"/>
              <a:cs typeface="Open Sans"/>
              <a:sym typeface="Open Sans"/>
            </a:endParaRPr>
          </a:p>
          <a:p>
            <a:pPr indent="0" lvl="0" marL="0" marR="0" rtl="0" algn="l">
              <a:lnSpc>
                <a:spcPct val="120000"/>
              </a:lnSpc>
              <a:spcBef>
                <a:spcPts val="0"/>
              </a:spcBef>
              <a:spcAft>
                <a:spcPts val="0"/>
              </a:spcAft>
              <a:buNone/>
            </a:pPr>
            <a:r>
              <a:rPr lang="en" sz="1600">
                <a:solidFill>
                  <a:srgbClr val="221F20"/>
                </a:solidFill>
                <a:latin typeface="IBM Plex Sans Condensed"/>
                <a:ea typeface="IBM Plex Sans Condensed"/>
                <a:cs typeface="IBM Plex Sans Condensed"/>
                <a:sym typeface="IBM Plex Sans Condensed"/>
              </a:rPr>
              <a:t>Go to this link and track some sharks yourself!</a:t>
            </a:r>
            <a:endParaRPr sz="1600">
              <a:solidFill>
                <a:srgbClr val="221F20"/>
              </a:solidFill>
              <a:latin typeface="IBM Plex Sans Condensed"/>
              <a:ea typeface="IBM Plex Sans Condensed"/>
              <a:cs typeface="IBM Plex Sans Condensed"/>
              <a:sym typeface="IBM Plex Sans Condensed"/>
            </a:endParaRPr>
          </a:p>
          <a:p>
            <a:pPr indent="0" lvl="0" marL="0" marR="0" rtl="0" algn="l">
              <a:lnSpc>
                <a:spcPct val="120000"/>
              </a:lnSpc>
              <a:spcBef>
                <a:spcPts val="0"/>
              </a:spcBef>
              <a:spcAft>
                <a:spcPts val="0"/>
              </a:spcAft>
              <a:buNone/>
            </a:pPr>
            <a:r>
              <a:t/>
            </a:r>
            <a:endParaRPr sz="1600">
              <a:solidFill>
                <a:srgbClr val="221F20"/>
              </a:solidFill>
              <a:latin typeface="IBM Plex Sans Condensed"/>
              <a:ea typeface="IBM Plex Sans Condensed"/>
              <a:cs typeface="IBM Plex Sans Condensed"/>
              <a:sym typeface="IBM Plex Sans Condensed"/>
            </a:endParaRPr>
          </a:p>
          <a:p>
            <a:pPr indent="0" lvl="0" marL="0" rtl="0" algn="l">
              <a:lnSpc>
                <a:spcPct val="140000"/>
              </a:lnSpc>
              <a:spcBef>
                <a:spcPts val="0"/>
              </a:spcBef>
              <a:spcAft>
                <a:spcPts val="0"/>
              </a:spcAft>
              <a:buNone/>
            </a:pPr>
            <a:r>
              <a:rPr lang="en" sz="1600">
                <a:solidFill>
                  <a:srgbClr val="221F20"/>
                </a:solidFill>
                <a:latin typeface="IBM Plex Sans Condensed"/>
                <a:ea typeface="IBM Plex Sans Condensed"/>
                <a:cs typeface="IBM Plex Sans Condensed"/>
                <a:sym typeface="IBM Plex Sans Condensed"/>
              </a:rPr>
              <a:t>https://www.ocearch.org/tracker/ </a:t>
            </a:r>
            <a:endParaRPr sz="1600">
              <a:solidFill>
                <a:srgbClr val="221F20"/>
              </a:solidFill>
              <a:latin typeface="IBM Plex Sans Condensed"/>
              <a:ea typeface="IBM Plex Sans Condensed"/>
              <a:cs typeface="IBM Plex Sans Condensed"/>
              <a:sym typeface="IBM Plex Sans Condensed"/>
            </a:endParaRPr>
          </a:p>
        </p:txBody>
      </p:sp>
      <p:sp>
        <p:nvSpPr>
          <p:cNvPr id="281" name="Google Shape;281;p33"/>
          <p:cNvSpPr txBox="1"/>
          <p:nvPr/>
        </p:nvSpPr>
        <p:spPr>
          <a:xfrm>
            <a:off x="1142713" y="4168213"/>
            <a:ext cx="327900" cy="769500"/>
          </a:xfrm>
          <a:prstGeom prst="rect">
            <a:avLst/>
          </a:prstGeom>
          <a:noFill/>
          <a:ln>
            <a:noFill/>
          </a:ln>
        </p:spPr>
        <p:txBody>
          <a:bodyPr anchorCtr="0" anchor="t" bIns="0" lIns="0" spcFirstLastPara="1" rIns="0" wrap="square" tIns="0">
            <a:spAutoFit/>
          </a:bodyPr>
          <a:lstStyle/>
          <a:p>
            <a:pPr indent="0" lvl="0" marL="0" marR="0" rtl="0" algn="l">
              <a:lnSpc>
                <a:spcPct val="140002"/>
              </a:lnSpc>
              <a:spcBef>
                <a:spcPts val="0"/>
              </a:spcBef>
              <a:spcAft>
                <a:spcPts val="0"/>
              </a:spcAft>
              <a:buNone/>
            </a:pPr>
            <a:r>
              <a:rPr b="1" lang="en" sz="5000">
                <a:solidFill>
                  <a:srgbClr val="39479C"/>
                </a:solidFill>
                <a:latin typeface="Open Sans"/>
                <a:ea typeface="Open Sans"/>
                <a:cs typeface="Open Sans"/>
                <a:sym typeface="Open Sans"/>
              </a:rPr>
              <a:t>6</a:t>
            </a:r>
            <a:endParaRPr sz="5000">
              <a:solidFill>
                <a:srgbClr val="39479C"/>
              </a:solidFill>
            </a:endParaRPr>
          </a:p>
        </p:txBody>
      </p:sp>
      <p:sp>
        <p:nvSpPr>
          <p:cNvPr id="282" name="Google Shape;282;p33"/>
          <p:cNvSpPr txBox="1"/>
          <p:nvPr/>
        </p:nvSpPr>
        <p:spPr>
          <a:xfrm>
            <a:off x="241750" y="795125"/>
            <a:ext cx="2422200" cy="1416000"/>
          </a:xfrm>
          <a:prstGeom prst="rect">
            <a:avLst/>
          </a:prstGeom>
          <a:noFill/>
          <a:ln>
            <a:noFill/>
          </a:ln>
        </p:spPr>
        <p:txBody>
          <a:bodyPr anchorCtr="0" anchor="t" bIns="0" lIns="0" spcFirstLastPara="1" rIns="0" wrap="square" tIns="0">
            <a:spAutoFit/>
          </a:bodyPr>
          <a:lstStyle/>
          <a:p>
            <a:pPr indent="0" lvl="0" marL="0" marR="0" rtl="0" algn="l">
              <a:lnSpc>
                <a:spcPct val="100000"/>
              </a:lnSpc>
              <a:spcBef>
                <a:spcPts val="0"/>
              </a:spcBef>
              <a:spcAft>
                <a:spcPts val="0"/>
              </a:spcAft>
              <a:buNone/>
            </a:pPr>
            <a:r>
              <a:rPr b="1" lang="en" sz="4600">
                <a:solidFill>
                  <a:srgbClr val="39479C"/>
                </a:solidFill>
                <a:latin typeface="Open Sans"/>
                <a:ea typeface="Open Sans"/>
                <a:cs typeface="Open Sans"/>
                <a:sym typeface="Open Sans"/>
              </a:rPr>
              <a:t>Shark</a:t>
            </a:r>
            <a:endParaRPr sz="4600">
              <a:solidFill>
                <a:srgbClr val="39479C"/>
              </a:solidFill>
              <a:latin typeface="Open Sans"/>
              <a:ea typeface="Open Sans"/>
              <a:cs typeface="Open Sans"/>
              <a:sym typeface="Open Sans"/>
            </a:endParaRPr>
          </a:p>
          <a:p>
            <a:pPr indent="0" lvl="0" marL="0" marR="0" rtl="0" algn="l">
              <a:lnSpc>
                <a:spcPct val="100000"/>
              </a:lnSpc>
              <a:spcBef>
                <a:spcPts val="0"/>
              </a:spcBef>
              <a:spcAft>
                <a:spcPts val="0"/>
              </a:spcAft>
              <a:buNone/>
            </a:pPr>
            <a:r>
              <a:rPr lang="en" sz="4600">
                <a:solidFill>
                  <a:srgbClr val="39479C"/>
                </a:solidFill>
                <a:latin typeface="Open Sans"/>
                <a:ea typeface="Open Sans"/>
                <a:cs typeface="Open Sans"/>
                <a:sym typeface="Open Sans"/>
              </a:rPr>
              <a:t>Tracking</a:t>
            </a:r>
            <a:endParaRPr sz="4600">
              <a:solidFill>
                <a:srgbClr val="39479C"/>
              </a:solidFill>
              <a:latin typeface="Open Sans"/>
              <a:ea typeface="Open Sans"/>
              <a:cs typeface="Open Sans"/>
              <a:sym typeface="Open Sans"/>
            </a:endParaRPr>
          </a:p>
        </p:txBody>
      </p:sp>
      <p:sp>
        <p:nvSpPr>
          <p:cNvPr id="283" name="Google Shape;283;p33"/>
          <p:cNvSpPr/>
          <p:nvPr/>
        </p:nvSpPr>
        <p:spPr>
          <a:xfrm>
            <a:off x="1361100" y="53948"/>
            <a:ext cx="43529" cy="844207"/>
          </a:xfrm>
          <a:custGeom>
            <a:rect b="b" l="l" r="r" t="t"/>
            <a:pathLst>
              <a:path extrusionOk="0" h="1474597" w="38100">
                <a:moveTo>
                  <a:pt x="38100" y="0"/>
                </a:moveTo>
                <a:lnTo>
                  <a:pt x="38100" y="1474597"/>
                </a:lnTo>
                <a:lnTo>
                  <a:pt x="0" y="1474597"/>
                </a:lnTo>
                <a:lnTo>
                  <a:pt x="0" y="0"/>
                </a:lnTo>
                <a:close/>
              </a:path>
            </a:pathLst>
          </a:custGeom>
          <a:solidFill>
            <a:srgbClr val="39479C"/>
          </a:solidFill>
          <a:ln>
            <a:noFill/>
          </a:ln>
        </p:spPr>
      </p:sp>
      <p:sp>
        <p:nvSpPr>
          <p:cNvPr id="284" name="Google Shape;284;p33"/>
          <p:cNvSpPr/>
          <p:nvPr/>
        </p:nvSpPr>
        <p:spPr>
          <a:xfrm>
            <a:off x="1361100" y="2211125"/>
            <a:ext cx="43529" cy="1995702"/>
          </a:xfrm>
          <a:custGeom>
            <a:rect b="b" l="l" r="r" t="t"/>
            <a:pathLst>
              <a:path extrusionOk="0" h="5286629" w="38100">
                <a:moveTo>
                  <a:pt x="38100" y="0"/>
                </a:moveTo>
                <a:lnTo>
                  <a:pt x="38100" y="5286629"/>
                </a:lnTo>
                <a:lnTo>
                  <a:pt x="0" y="5286629"/>
                </a:lnTo>
                <a:lnTo>
                  <a:pt x="0" y="0"/>
                </a:lnTo>
                <a:close/>
              </a:path>
            </a:pathLst>
          </a:custGeom>
          <a:solidFill>
            <a:srgbClr val="39479C"/>
          </a:solidFill>
          <a:ln>
            <a:noFill/>
          </a:ln>
        </p:spPr>
      </p:sp>
      <p:sp>
        <p:nvSpPr>
          <p:cNvPr id="285" name="Google Shape;285;p33"/>
          <p:cNvSpPr/>
          <p:nvPr/>
        </p:nvSpPr>
        <p:spPr>
          <a:xfrm>
            <a:off x="1361098" y="4852253"/>
            <a:ext cx="43529" cy="466728"/>
          </a:xfrm>
          <a:custGeom>
            <a:rect b="b" l="l" r="r" t="t"/>
            <a:pathLst>
              <a:path extrusionOk="0" h="1009142" w="38100">
                <a:moveTo>
                  <a:pt x="38100" y="0"/>
                </a:moveTo>
                <a:lnTo>
                  <a:pt x="38100" y="1009142"/>
                </a:lnTo>
                <a:lnTo>
                  <a:pt x="0" y="1009142"/>
                </a:lnTo>
                <a:lnTo>
                  <a:pt x="0" y="0"/>
                </a:lnTo>
                <a:close/>
              </a:path>
            </a:pathLst>
          </a:custGeom>
          <a:solidFill>
            <a:srgbClr val="39479C"/>
          </a:solidFill>
          <a:ln>
            <a:noFill/>
          </a:ln>
        </p:spPr>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