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1" r:id="rId4"/>
    <p:sldMasterId id="2147483682" r:id="rId5"/>
    <p:sldMasterId id="2147483683"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y="5143500" cx="9144000"/>
  <p:notesSz cx="6858000" cy="9144000"/>
  <p:embeddedFontLst>
    <p:embeddedFont>
      <p:font typeface="Open Sans"/>
      <p:bold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22" Type="http://schemas.openxmlformats.org/officeDocument/2006/relationships/font" Target="fonts/OpenSans-boldItalic.fntdata"/><Relationship Id="rId10" Type="http://schemas.openxmlformats.org/officeDocument/2006/relationships/slide" Target="slides/slide3.xml"/><Relationship Id="rId21" Type="http://schemas.openxmlformats.org/officeDocument/2006/relationships/font" Target="fonts/OpenSans-bold.fntdata"/><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schemas.openxmlformats.org/officeDocument/2006/relationships/slide" Target="slides/slide12.xml"/><Relationship Id="rId6" Type="http://schemas.openxmlformats.org/officeDocument/2006/relationships/slideMaster" Target="slideMasters/slideMaster3.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f71f45618e_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g2f71f45618e_1_75: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2f71f45618e_2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Teacher note and animations</a:t>
            </a:r>
            <a:endParaRPr/>
          </a:p>
        </p:txBody>
      </p:sp>
      <p:sp>
        <p:nvSpPr>
          <p:cNvPr id="315" name="Google Shape;315;g2f71f45618e_2_3: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2f71f45618e_2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g2f71f45618e_2_16: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2f71f45618e_2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g2f71f45618e_2_28: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304a422345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g304a4223450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8575534de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g28575534dea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f8983898f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g2f8983898f9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2f71f45618e_1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g2f71f45618e_1_99: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f720149141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g2f720149141_0_1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2f720149141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g2f720149141_0_147: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f720149141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25000"/>
              </a:lnSpc>
              <a:spcBef>
                <a:spcPts val="0"/>
              </a:spcBef>
              <a:spcAft>
                <a:spcPts val="0"/>
              </a:spcAft>
              <a:buNone/>
            </a:pPr>
            <a:r>
              <a:rPr lang="en" sz="1299">
                <a:solidFill>
                  <a:srgbClr val="090F10"/>
                </a:solidFill>
                <a:latin typeface="Open Sans"/>
                <a:ea typeface="Open Sans"/>
                <a:cs typeface="Open Sans"/>
                <a:sym typeface="Open Sans"/>
              </a:rPr>
              <a:t>If the sparks do not appear, try one of the following steps:</a:t>
            </a:r>
            <a:endParaRPr>
              <a:solidFill>
                <a:schemeClr val="dk1"/>
              </a:solidFill>
              <a:latin typeface="Open Sans"/>
              <a:ea typeface="Open Sans"/>
              <a:cs typeface="Open Sans"/>
              <a:sym typeface="Open Sans"/>
            </a:endParaRPr>
          </a:p>
          <a:p>
            <a:pPr indent="-311086" lvl="0" marL="457200" rtl="0" algn="l">
              <a:lnSpc>
                <a:spcPct val="125000"/>
              </a:lnSpc>
              <a:spcBef>
                <a:spcPts val="0"/>
              </a:spcBef>
              <a:spcAft>
                <a:spcPts val="0"/>
              </a:spcAft>
              <a:buClr>
                <a:srgbClr val="090F10"/>
              </a:buClr>
              <a:buSzPts val="1299"/>
              <a:buFont typeface="Open Sans"/>
              <a:buChar char="-"/>
            </a:pPr>
            <a:r>
              <a:rPr lang="en" sz="1299">
                <a:solidFill>
                  <a:srgbClr val="090F10"/>
                </a:solidFill>
                <a:latin typeface="Open Sans"/>
                <a:ea typeface="Open Sans"/>
                <a:cs typeface="Open Sans"/>
                <a:sym typeface="Open Sans"/>
              </a:rPr>
              <a:t>Make sure Life Savers are completely dry. </a:t>
            </a:r>
            <a:endParaRPr>
              <a:solidFill>
                <a:schemeClr val="dk1"/>
              </a:solidFill>
              <a:latin typeface="Open Sans"/>
              <a:ea typeface="Open Sans"/>
              <a:cs typeface="Open Sans"/>
              <a:sym typeface="Open Sans"/>
            </a:endParaRPr>
          </a:p>
          <a:p>
            <a:pPr indent="-311086" lvl="0" marL="457200" rtl="0" algn="l">
              <a:lnSpc>
                <a:spcPct val="125000"/>
              </a:lnSpc>
              <a:spcBef>
                <a:spcPts val="0"/>
              </a:spcBef>
              <a:spcAft>
                <a:spcPts val="0"/>
              </a:spcAft>
              <a:buClr>
                <a:srgbClr val="090F10"/>
              </a:buClr>
              <a:buSzPts val="1299"/>
              <a:buFont typeface="Open Sans"/>
              <a:buChar char="-"/>
            </a:pPr>
            <a:r>
              <a:rPr lang="en" sz="1299">
                <a:solidFill>
                  <a:srgbClr val="090F10"/>
                </a:solidFill>
                <a:latin typeface="Open Sans"/>
                <a:ea typeface="Open Sans"/>
                <a:cs typeface="Open Sans"/>
                <a:sym typeface="Open Sans"/>
              </a:rPr>
              <a:t>Place 2 between the ends of the plier together.</a:t>
            </a:r>
            <a:endParaRPr sz="1299">
              <a:solidFill>
                <a:srgbClr val="090F10"/>
              </a:solidFill>
              <a:latin typeface="Open Sans"/>
              <a:ea typeface="Open Sans"/>
              <a:cs typeface="Open Sans"/>
              <a:sym typeface="Open Sans"/>
            </a:endParaRPr>
          </a:p>
          <a:p>
            <a:pPr indent="0" lvl="0" marL="0" rtl="0" algn="l">
              <a:spcBef>
                <a:spcPts val="0"/>
              </a:spcBef>
              <a:spcAft>
                <a:spcPts val="0"/>
              </a:spcAft>
              <a:buNone/>
            </a:pPr>
            <a:r>
              <a:t/>
            </a:r>
            <a:endParaRPr/>
          </a:p>
        </p:txBody>
      </p:sp>
      <p:sp>
        <p:nvSpPr>
          <p:cNvPr id="283" name="Google Shape;283;g2f720149141_0_63: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f720149141_0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g2f720149141_0_32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2f720149141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Ideally, students should witness more than one flash of light. This could happen because triboluminescence occurs as the sugar crystals in the Life Saver are fractured multiple times during the squeezing process. Each break in the crystal structure releases energy in the form of light, causing multiple flashes. This phenomenon occurs as long as the mechanical force is applied and more sugar crystals continue to break.</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The sparks were likely small and dim, and they may have appeared blue or violet in color. This blue/violet light is characteristic of triboluminescence in sugar, as it results from the energy released when nitrogen molecules in the air are excited and emit light in this color spectrum. The flashes are typically small because only tiny portions of the sugar crystals break at a time.</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Potential answers may include: a darker room to make the flashes easier to observe, they could try different flavors of Life Savers or hard candies to understand how the wintergreen, specifically, causes this reaction.</a:t>
            </a:r>
            <a:endParaRPr>
              <a:latin typeface="Open Sans"/>
              <a:ea typeface="Open Sans"/>
              <a:cs typeface="Open Sans"/>
              <a:sym typeface="Open Sans"/>
            </a:endParaRPr>
          </a:p>
        </p:txBody>
      </p:sp>
      <p:sp>
        <p:nvSpPr>
          <p:cNvPr id="305" name="Google Shape;305;g2f720149141_0_24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4"/>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4"/>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0" name="Shape 60"/>
        <p:cNvGrpSpPr/>
        <p:nvPr/>
      </p:nvGrpSpPr>
      <p:grpSpPr>
        <a:xfrm>
          <a:off x="0" y="0"/>
          <a:ext cx="0" cy="0"/>
          <a:chOff x="0" y="0"/>
          <a:chExt cx="0" cy="0"/>
        </a:xfrm>
      </p:grpSpPr>
      <p:sp>
        <p:nvSpPr>
          <p:cNvPr id="61" name="Google Shape;61;p15"/>
          <p:cNvSpPr txBox="1"/>
          <p:nvPr>
            <p:ph type="ctrTitle"/>
          </p:nvPr>
        </p:nvSpPr>
        <p:spPr>
          <a:xfrm>
            <a:off x="783771" y="982713"/>
            <a:ext cx="8882743" cy="678087"/>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5"/>
          <p:cNvSpPr txBox="1"/>
          <p:nvPr>
            <p:ph idx="1" type="subTitle"/>
          </p:nvPr>
        </p:nvSpPr>
        <p:spPr>
          <a:xfrm>
            <a:off x="1567543" y="1792609"/>
            <a:ext cx="7315200" cy="808432"/>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63" name="Google Shape;63;p15"/>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5"/>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5"/>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6" name="Shape 66"/>
        <p:cNvGrpSpPr/>
        <p:nvPr/>
      </p:nvGrpSpPr>
      <p:grpSpPr>
        <a:xfrm>
          <a:off x="0" y="0"/>
          <a:ext cx="0" cy="0"/>
          <a:chOff x="0" y="0"/>
          <a:chExt cx="0" cy="0"/>
        </a:xfrm>
      </p:grpSpPr>
      <p:sp>
        <p:nvSpPr>
          <p:cNvPr id="67" name="Google Shape;67;p16"/>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6"/>
          <p:cNvSpPr txBox="1"/>
          <p:nvPr>
            <p:ph idx="1" type="body"/>
          </p:nvPr>
        </p:nvSpPr>
        <p:spPr>
          <a:xfrm>
            <a:off x="522514" y="738133"/>
            <a:ext cx="9405257" cy="208771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9" name="Google Shape;69;p16"/>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6"/>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6"/>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17"/>
          <p:cNvSpPr txBox="1"/>
          <p:nvPr>
            <p:ph type="title"/>
          </p:nvPr>
        </p:nvSpPr>
        <p:spPr>
          <a:xfrm>
            <a:off x="825501" y="2032796"/>
            <a:ext cx="8882743" cy="628292"/>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7"/>
          <p:cNvSpPr txBox="1"/>
          <p:nvPr>
            <p:ph idx="1" type="body"/>
          </p:nvPr>
        </p:nvSpPr>
        <p:spPr>
          <a:xfrm>
            <a:off x="825501" y="1340796"/>
            <a:ext cx="8882743" cy="6920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5" name="Google Shape;75;p17"/>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7"/>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7"/>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8" name="Shape 78"/>
        <p:cNvGrpSpPr/>
        <p:nvPr/>
      </p:nvGrpSpPr>
      <p:grpSpPr>
        <a:xfrm>
          <a:off x="0" y="0"/>
          <a:ext cx="0" cy="0"/>
          <a:chOff x="0" y="0"/>
          <a:chExt cx="0" cy="0"/>
        </a:xfrm>
      </p:grpSpPr>
      <p:sp>
        <p:nvSpPr>
          <p:cNvPr id="79" name="Google Shape;79;p18"/>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8"/>
          <p:cNvSpPr txBox="1"/>
          <p:nvPr>
            <p:ph idx="1" type="body"/>
          </p:nvPr>
        </p:nvSpPr>
        <p:spPr>
          <a:xfrm>
            <a:off x="522514" y="738133"/>
            <a:ext cx="4615543" cy="208771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1" name="Google Shape;81;p18"/>
          <p:cNvSpPr txBox="1"/>
          <p:nvPr>
            <p:ph idx="2" type="body"/>
          </p:nvPr>
        </p:nvSpPr>
        <p:spPr>
          <a:xfrm>
            <a:off x="5312229" y="738133"/>
            <a:ext cx="4615543" cy="208771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2" name="Google Shape;82;p18"/>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8"/>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8"/>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5" name="Shape 85"/>
        <p:cNvGrpSpPr/>
        <p:nvPr/>
      </p:nvGrpSpPr>
      <p:grpSpPr>
        <a:xfrm>
          <a:off x="0" y="0"/>
          <a:ext cx="0" cy="0"/>
          <a:chOff x="0" y="0"/>
          <a:chExt cx="0" cy="0"/>
        </a:xfrm>
      </p:grpSpPr>
      <p:sp>
        <p:nvSpPr>
          <p:cNvPr id="86" name="Google Shape;86;p19"/>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9"/>
          <p:cNvSpPr txBox="1"/>
          <p:nvPr>
            <p:ph idx="1" type="body"/>
          </p:nvPr>
        </p:nvSpPr>
        <p:spPr>
          <a:xfrm>
            <a:off x="522514" y="708110"/>
            <a:ext cx="4617358" cy="29510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88" name="Google Shape;88;p19"/>
          <p:cNvSpPr txBox="1"/>
          <p:nvPr>
            <p:ph idx="2" type="body"/>
          </p:nvPr>
        </p:nvSpPr>
        <p:spPr>
          <a:xfrm>
            <a:off x="522514" y="1003217"/>
            <a:ext cx="4617358" cy="182263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89" name="Google Shape;89;p19"/>
          <p:cNvSpPr txBox="1"/>
          <p:nvPr>
            <p:ph idx="3" type="body"/>
          </p:nvPr>
        </p:nvSpPr>
        <p:spPr>
          <a:xfrm>
            <a:off x="5308600" y="708110"/>
            <a:ext cx="4619171" cy="29510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90" name="Google Shape;90;p19"/>
          <p:cNvSpPr txBox="1"/>
          <p:nvPr>
            <p:ph idx="4" type="body"/>
          </p:nvPr>
        </p:nvSpPr>
        <p:spPr>
          <a:xfrm>
            <a:off x="5308600" y="1003217"/>
            <a:ext cx="4619171" cy="182263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91" name="Google Shape;91;p19"/>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9"/>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9"/>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4" name="Shape 94"/>
        <p:cNvGrpSpPr/>
        <p:nvPr/>
      </p:nvGrpSpPr>
      <p:grpSpPr>
        <a:xfrm>
          <a:off x="0" y="0"/>
          <a:ext cx="0" cy="0"/>
          <a:chOff x="0" y="0"/>
          <a:chExt cx="0" cy="0"/>
        </a:xfrm>
      </p:grpSpPr>
      <p:sp>
        <p:nvSpPr>
          <p:cNvPr id="95" name="Google Shape;95;p20"/>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20"/>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0"/>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0"/>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9" name="Shape 99"/>
        <p:cNvGrpSpPr/>
        <p:nvPr/>
      </p:nvGrpSpPr>
      <p:grpSpPr>
        <a:xfrm>
          <a:off x="0" y="0"/>
          <a:ext cx="0" cy="0"/>
          <a:chOff x="0" y="0"/>
          <a:chExt cx="0" cy="0"/>
        </a:xfrm>
      </p:grpSpPr>
      <p:sp>
        <p:nvSpPr>
          <p:cNvPr id="100" name="Google Shape;100;p21"/>
          <p:cNvSpPr txBox="1"/>
          <p:nvPr>
            <p:ph type="title"/>
          </p:nvPr>
        </p:nvSpPr>
        <p:spPr>
          <a:xfrm>
            <a:off x="522514" y="125951"/>
            <a:ext cx="3438072" cy="53602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21"/>
          <p:cNvSpPr txBox="1"/>
          <p:nvPr>
            <p:ph idx="1" type="body"/>
          </p:nvPr>
        </p:nvSpPr>
        <p:spPr>
          <a:xfrm>
            <a:off x="4085771" y="125951"/>
            <a:ext cx="5842000" cy="2699898"/>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02" name="Google Shape;102;p21"/>
          <p:cNvSpPr txBox="1"/>
          <p:nvPr>
            <p:ph idx="2" type="body"/>
          </p:nvPr>
        </p:nvSpPr>
        <p:spPr>
          <a:xfrm>
            <a:off x="522514" y="661977"/>
            <a:ext cx="3438072" cy="216387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03" name="Google Shape;103;p21"/>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1"/>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1"/>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6" name="Shape 106"/>
        <p:cNvGrpSpPr/>
        <p:nvPr/>
      </p:nvGrpSpPr>
      <p:grpSpPr>
        <a:xfrm>
          <a:off x="0" y="0"/>
          <a:ext cx="0" cy="0"/>
          <a:chOff x="0" y="0"/>
          <a:chExt cx="0" cy="0"/>
        </a:xfrm>
      </p:grpSpPr>
      <p:sp>
        <p:nvSpPr>
          <p:cNvPr id="107" name="Google Shape;107;p22"/>
          <p:cNvSpPr txBox="1"/>
          <p:nvPr>
            <p:ph type="title"/>
          </p:nvPr>
        </p:nvSpPr>
        <p:spPr>
          <a:xfrm>
            <a:off x="2048329" y="2214400"/>
            <a:ext cx="6270171" cy="26142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22"/>
          <p:cNvSpPr/>
          <p:nvPr>
            <p:ph idx="2" type="pic"/>
          </p:nvPr>
        </p:nvSpPr>
        <p:spPr>
          <a:xfrm>
            <a:off x="2048329" y="282658"/>
            <a:ext cx="6270171" cy="1898057"/>
          </a:xfrm>
          <a:prstGeom prst="rect">
            <a:avLst/>
          </a:prstGeom>
          <a:noFill/>
          <a:ln>
            <a:noFill/>
          </a:ln>
        </p:spPr>
      </p:sp>
      <p:sp>
        <p:nvSpPr>
          <p:cNvPr id="109" name="Google Shape;109;p22"/>
          <p:cNvSpPr txBox="1"/>
          <p:nvPr>
            <p:ph idx="1" type="body"/>
          </p:nvPr>
        </p:nvSpPr>
        <p:spPr>
          <a:xfrm>
            <a:off x="2048329" y="2475822"/>
            <a:ext cx="6270171" cy="3712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10" name="Google Shape;110;p22"/>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2"/>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2"/>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5" name="Google Shape;115;p23"/>
          <p:cNvSpPr txBox="1"/>
          <p:nvPr>
            <p:ph idx="1" type="body"/>
          </p:nvPr>
        </p:nvSpPr>
        <p:spPr>
          <a:xfrm rot="5400000">
            <a:off x="4181285" y="-2920637"/>
            <a:ext cx="2087716" cy="940525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6" name="Google Shape;116;p23"/>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3"/>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3"/>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rot="5400000">
            <a:off x="7402531" y="300610"/>
            <a:ext cx="2699166" cy="2351314"/>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1" name="Google Shape;121;p24"/>
          <p:cNvSpPr txBox="1"/>
          <p:nvPr>
            <p:ph idx="1" type="body"/>
          </p:nvPr>
        </p:nvSpPr>
        <p:spPr>
          <a:xfrm rot="5400000">
            <a:off x="2612817" y="-1963619"/>
            <a:ext cx="2699166" cy="6879771"/>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2" name="Google Shape;122;p24"/>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4"/>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4"/>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1" name="Shape 131"/>
        <p:cNvGrpSpPr/>
        <p:nvPr/>
      </p:nvGrpSpPr>
      <p:grpSpPr>
        <a:xfrm>
          <a:off x="0" y="0"/>
          <a:ext cx="0" cy="0"/>
          <a:chOff x="0" y="0"/>
          <a:chExt cx="0" cy="0"/>
        </a:xfrm>
      </p:grpSpPr>
      <p:sp>
        <p:nvSpPr>
          <p:cNvPr id="132" name="Google Shape;132;p26"/>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3" name="Google Shape;133;p26"/>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4" name="Google Shape;134;p26"/>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5" name="Shape 135"/>
        <p:cNvGrpSpPr/>
        <p:nvPr/>
      </p:nvGrpSpPr>
      <p:grpSpPr>
        <a:xfrm>
          <a:off x="0" y="0"/>
          <a:ext cx="0" cy="0"/>
          <a:chOff x="0" y="0"/>
          <a:chExt cx="0" cy="0"/>
        </a:xfrm>
      </p:grpSpPr>
      <p:sp>
        <p:nvSpPr>
          <p:cNvPr id="136" name="Google Shape;136;p27"/>
          <p:cNvSpPr txBox="1"/>
          <p:nvPr>
            <p:ph type="ctrTitle"/>
          </p:nvPr>
        </p:nvSpPr>
        <p:spPr>
          <a:xfrm>
            <a:off x="783771" y="982713"/>
            <a:ext cx="8882700" cy="6780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7" name="Google Shape;137;p27"/>
          <p:cNvSpPr txBox="1"/>
          <p:nvPr>
            <p:ph idx="1" type="subTitle"/>
          </p:nvPr>
        </p:nvSpPr>
        <p:spPr>
          <a:xfrm>
            <a:off x="1567543" y="1792609"/>
            <a:ext cx="7315200" cy="808500"/>
          </a:xfrm>
          <a:prstGeom prst="rect">
            <a:avLst/>
          </a:prstGeom>
          <a:noFill/>
          <a:ln>
            <a:noFill/>
          </a:ln>
        </p:spPr>
        <p:txBody>
          <a:bodyPr anchorCtr="0" anchor="t" bIns="45700" lIns="91425" spcFirstLastPara="1" rIns="91425" wrap="square" tIns="45700">
            <a:normAutofit/>
          </a:bodyPr>
          <a:lstStyle>
            <a:lvl1pPr lvl="0" rtl="0" algn="ctr">
              <a:spcBef>
                <a:spcPts val="640"/>
              </a:spcBef>
              <a:spcAft>
                <a:spcPts val="0"/>
              </a:spcAft>
              <a:buClr>
                <a:srgbClr val="888888"/>
              </a:buClr>
              <a:buSzPts val="3200"/>
              <a:buNone/>
              <a:defRPr>
                <a:solidFill>
                  <a:srgbClr val="888888"/>
                </a:solidFill>
              </a:defRPr>
            </a:lvl1pPr>
            <a:lvl2pPr lvl="1" rtl="0" algn="ctr">
              <a:spcBef>
                <a:spcPts val="560"/>
              </a:spcBef>
              <a:spcAft>
                <a:spcPts val="0"/>
              </a:spcAft>
              <a:buClr>
                <a:srgbClr val="888888"/>
              </a:buClr>
              <a:buSzPts val="2800"/>
              <a:buNone/>
              <a:defRPr>
                <a:solidFill>
                  <a:srgbClr val="888888"/>
                </a:solidFill>
              </a:defRPr>
            </a:lvl2pPr>
            <a:lvl3pPr lvl="2" rtl="0" algn="ctr">
              <a:spcBef>
                <a:spcPts val="480"/>
              </a:spcBef>
              <a:spcAft>
                <a:spcPts val="0"/>
              </a:spcAft>
              <a:buClr>
                <a:srgbClr val="888888"/>
              </a:buClr>
              <a:buSzPts val="2400"/>
              <a:buNone/>
              <a:defRPr>
                <a:solidFill>
                  <a:srgbClr val="888888"/>
                </a:solidFill>
              </a:defRPr>
            </a:lvl3pPr>
            <a:lvl4pPr lvl="3" rtl="0" algn="ctr">
              <a:spcBef>
                <a:spcPts val="400"/>
              </a:spcBef>
              <a:spcAft>
                <a:spcPts val="0"/>
              </a:spcAft>
              <a:buClr>
                <a:srgbClr val="888888"/>
              </a:buClr>
              <a:buSzPts val="2000"/>
              <a:buNone/>
              <a:defRPr>
                <a:solidFill>
                  <a:srgbClr val="888888"/>
                </a:solidFill>
              </a:defRPr>
            </a:lvl4pPr>
            <a:lvl5pPr lvl="4" rtl="0" algn="ctr">
              <a:spcBef>
                <a:spcPts val="400"/>
              </a:spcBef>
              <a:spcAft>
                <a:spcPts val="0"/>
              </a:spcAft>
              <a:buClr>
                <a:srgbClr val="888888"/>
              </a:buClr>
              <a:buSzPts val="2000"/>
              <a:buNone/>
              <a:defRPr>
                <a:solidFill>
                  <a:srgbClr val="888888"/>
                </a:solidFill>
              </a:defRPr>
            </a:lvl5pPr>
            <a:lvl6pPr lvl="5" rtl="0" algn="ctr">
              <a:spcBef>
                <a:spcPts val="400"/>
              </a:spcBef>
              <a:spcAft>
                <a:spcPts val="0"/>
              </a:spcAft>
              <a:buClr>
                <a:srgbClr val="888888"/>
              </a:buClr>
              <a:buSzPts val="2000"/>
              <a:buNone/>
              <a:defRPr>
                <a:solidFill>
                  <a:srgbClr val="888888"/>
                </a:solidFill>
              </a:defRPr>
            </a:lvl6pPr>
            <a:lvl7pPr lvl="6" rtl="0" algn="ctr">
              <a:spcBef>
                <a:spcPts val="400"/>
              </a:spcBef>
              <a:spcAft>
                <a:spcPts val="0"/>
              </a:spcAft>
              <a:buClr>
                <a:srgbClr val="888888"/>
              </a:buClr>
              <a:buSzPts val="2000"/>
              <a:buNone/>
              <a:defRPr>
                <a:solidFill>
                  <a:srgbClr val="888888"/>
                </a:solidFill>
              </a:defRPr>
            </a:lvl7pPr>
            <a:lvl8pPr lvl="7" rtl="0" algn="ctr">
              <a:spcBef>
                <a:spcPts val="400"/>
              </a:spcBef>
              <a:spcAft>
                <a:spcPts val="0"/>
              </a:spcAft>
              <a:buClr>
                <a:srgbClr val="888888"/>
              </a:buClr>
              <a:buSzPts val="2000"/>
              <a:buNone/>
              <a:defRPr>
                <a:solidFill>
                  <a:srgbClr val="888888"/>
                </a:solidFill>
              </a:defRPr>
            </a:lvl8pPr>
            <a:lvl9pPr lvl="8" rtl="0" algn="ctr">
              <a:spcBef>
                <a:spcPts val="400"/>
              </a:spcBef>
              <a:spcAft>
                <a:spcPts val="0"/>
              </a:spcAft>
              <a:buClr>
                <a:srgbClr val="888888"/>
              </a:buClr>
              <a:buSzPts val="2000"/>
              <a:buNone/>
              <a:defRPr>
                <a:solidFill>
                  <a:srgbClr val="888888"/>
                </a:solidFill>
              </a:defRPr>
            </a:lvl9pPr>
          </a:lstStyle>
          <a:p/>
        </p:txBody>
      </p:sp>
      <p:sp>
        <p:nvSpPr>
          <p:cNvPr id="138" name="Google Shape;138;p27"/>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9" name="Google Shape;139;p27"/>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0" name="Google Shape;140;p27"/>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1" name="Shape 141"/>
        <p:cNvGrpSpPr/>
        <p:nvPr/>
      </p:nvGrpSpPr>
      <p:grpSpPr>
        <a:xfrm>
          <a:off x="0" y="0"/>
          <a:ext cx="0" cy="0"/>
          <a:chOff x="0" y="0"/>
          <a:chExt cx="0" cy="0"/>
        </a:xfrm>
      </p:grpSpPr>
      <p:sp>
        <p:nvSpPr>
          <p:cNvPr id="142" name="Google Shape;142;p28"/>
          <p:cNvSpPr txBox="1"/>
          <p:nvPr>
            <p:ph type="title"/>
          </p:nvPr>
        </p:nvSpPr>
        <p:spPr>
          <a:xfrm>
            <a:off x="522514" y="126684"/>
            <a:ext cx="9405300" cy="5271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3" name="Google Shape;143;p28"/>
          <p:cNvSpPr txBox="1"/>
          <p:nvPr>
            <p:ph idx="1" type="body"/>
          </p:nvPr>
        </p:nvSpPr>
        <p:spPr>
          <a:xfrm>
            <a:off x="522514" y="738133"/>
            <a:ext cx="9405300" cy="20877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144" name="Google Shape;144;p28"/>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5" name="Google Shape;145;p28"/>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6" name="Google Shape;146;p28"/>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7" name="Shape 147"/>
        <p:cNvGrpSpPr/>
        <p:nvPr/>
      </p:nvGrpSpPr>
      <p:grpSpPr>
        <a:xfrm>
          <a:off x="0" y="0"/>
          <a:ext cx="0" cy="0"/>
          <a:chOff x="0" y="0"/>
          <a:chExt cx="0" cy="0"/>
        </a:xfrm>
      </p:grpSpPr>
      <p:sp>
        <p:nvSpPr>
          <p:cNvPr id="148" name="Google Shape;148;p29"/>
          <p:cNvSpPr txBox="1"/>
          <p:nvPr>
            <p:ph type="title"/>
          </p:nvPr>
        </p:nvSpPr>
        <p:spPr>
          <a:xfrm>
            <a:off x="825501" y="2032796"/>
            <a:ext cx="8882700" cy="628200"/>
          </a:xfrm>
          <a:prstGeom prst="rect">
            <a:avLst/>
          </a:prstGeom>
          <a:noFill/>
          <a:ln>
            <a:noFill/>
          </a:ln>
        </p:spPr>
        <p:txBody>
          <a:bodyPr anchorCtr="0" anchor="t" bIns="45700" lIns="91425" spcFirstLastPara="1" rIns="91425" wrap="square" tIns="45700">
            <a:normAutofit/>
          </a:bodyPr>
          <a:lstStyle>
            <a:lvl1pPr lvl="0" rtl="0" algn="l">
              <a:spcBef>
                <a:spcPts val="0"/>
              </a:spcBef>
              <a:spcAft>
                <a:spcPts val="0"/>
              </a:spcAft>
              <a:buClr>
                <a:schemeClr val="dk1"/>
              </a:buClr>
              <a:buSzPts val="4000"/>
              <a:buFont typeface="Calibri"/>
              <a:buNone/>
              <a:defRPr b="1" sz="4000"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9" name="Google Shape;149;p29"/>
          <p:cNvSpPr txBox="1"/>
          <p:nvPr>
            <p:ph idx="1" type="body"/>
          </p:nvPr>
        </p:nvSpPr>
        <p:spPr>
          <a:xfrm>
            <a:off x="825501" y="1340796"/>
            <a:ext cx="8882700" cy="692100"/>
          </a:xfrm>
          <a:prstGeom prst="rect">
            <a:avLst/>
          </a:prstGeom>
          <a:noFill/>
          <a:ln>
            <a:noFill/>
          </a:ln>
        </p:spPr>
        <p:txBody>
          <a:bodyPr anchorCtr="0" anchor="b" bIns="45700" lIns="91425" spcFirstLastPara="1" rIns="91425" wrap="square" tIns="45700">
            <a:normAutofit/>
          </a:bodyPr>
          <a:lstStyle>
            <a:lvl1pPr indent="-228600" lvl="0" marL="457200" rtl="0" algn="l">
              <a:spcBef>
                <a:spcPts val="400"/>
              </a:spcBef>
              <a:spcAft>
                <a:spcPts val="0"/>
              </a:spcAft>
              <a:buClr>
                <a:srgbClr val="888888"/>
              </a:buClr>
              <a:buSzPts val="2000"/>
              <a:buNone/>
              <a:defRPr sz="2000">
                <a:solidFill>
                  <a:srgbClr val="888888"/>
                </a:solidFill>
              </a:defRPr>
            </a:lvl1pPr>
            <a:lvl2pPr indent="-228600" lvl="1" marL="914400" rtl="0" algn="l">
              <a:spcBef>
                <a:spcPts val="360"/>
              </a:spcBef>
              <a:spcAft>
                <a:spcPts val="0"/>
              </a:spcAft>
              <a:buClr>
                <a:srgbClr val="888888"/>
              </a:buClr>
              <a:buSzPts val="1800"/>
              <a:buNone/>
              <a:defRPr sz="1800">
                <a:solidFill>
                  <a:srgbClr val="888888"/>
                </a:solidFill>
              </a:defRPr>
            </a:lvl2pPr>
            <a:lvl3pPr indent="-228600" lvl="2" marL="1371600" rtl="0" algn="l">
              <a:spcBef>
                <a:spcPts val="320"/>
              </a:spcBef>
              <a:spcAft>
                <a:spcPts val="0"/>
              </a:spcAft>
              <a:buClr>
                <a:srgbClr val="888888"/>
              </a:buClr>
              <a:buSzPts val="1600"/>
              <a:buNone/>
              <a:defRPr sz="1600">
                <a:solidFill>
                  <a:srgbClr val="888888"/>
                </a:solidFill>
              </a:defRPr>
            </a:lvl3pPr>
            <a:lvl4pPr indent="-228600" lvl="3" marL="1828800" rtl="0" algn="l">
              <a:spcBef>
                <a:spcPts val="280"/>
              </a:spcBef>
              <a:spcAft>
                <a:spcPts val="0"/>
              </a:spcAft>
              <a:buClr>
                <a:srgbClr val="888888"/>
              </a:buClr>
              <a:buSzPts val="1400"/>
              <a:buNone/>
              <a:defRPr sz="1400">
                <a:solidFill>
                  <a:srgbClr val="888888"/>
                </a:solidFill>
              </a:defRPr>
            </a:lvl4pPr>
            <a:lvl5pPr indent="-228600" lvl="4" marL="2286000" rtl="0" algn="l">
              <a:spcBef>
                <a:spcPts val="280"/>
              </a:spcBef>
              <a:spcAft>
                <a:spcPts val="0"/>
              </a:spcAft>
              <a:buClr>
                <a:srgbClr val="888888"/>
              </a:buClr>
              <a:buSzPts val="1400"/>
              <a:buNone/>
              <a:defRPr sz="1400">
                <a:solidFill>
                  <a:srgbClr val="888888"/>
                </a:solidFill>
              </a:defRPr>
            </a:lvl5pPr>
            <a:lvl6pPr indent="-228600" lvl="5" marL="2743200" rtl="0" algn="l">
              <a:spcBef>
                <a:spcPts val="280"/>
              </a:spcBef>
              <a:spcAft>
                <a:spcPts val="0"/>
              </a:spcAft>
              <a:buClr>
                <a:srgbClr val="888888"/>
              </a:buClr>
              <a:buSzPts val="1400"/>
              <a:buNone/>
              <a:defRPr sz="1400">
                <a:solidFill>
                  <a:srgbClr val="888888"/>
                </a:solidFill>
              </a:defRPr>
            </a:lvl6pPr>
            <a:lvl7pPr indent="-228600" lvl="6" marL="3200400" rtl="0" algn="l">
              <a:spcBef>
                <a:spcPts val="280"/>
              </a:spcBef>
              <a:spcAft>
                <a:spcPts val="0"/>
              </a:spcAft>
              <a:buClr>
                <a:srgbClr val="888888"/>
              </a:buClr>
              <a:buSzPts val="1400"/>
              <a:buNone/>
              <a:defRPr sz="1400">
                <a:solidFill>
                  <a:srgbClr val="888888"/>
                </a:solidFill>
              </a:defRPr>
            </a:lvl7pPr>
            <a:lvl8pPr indent="-228600" lvl="7" marL="3657600" rtl="0" algn="l">
              <a:spcBef>
                <a:spcPts val="280"/>
              </a:spcBef>
              <a:spcAft>
                <a:spcPts val="0"/>
              </a:spcAft>
              <a:buClr>
                <a:srgbClr val="888888"/>
              </a:buClr>
              <a:buSzPts val="1400"/>
              <a:buNone/>
              <a:defRPr sz="1400">
                <a:solidFill>
                  <a:srgbClr val="888888"/>
                </a:solidFill>
              </a:defRPr>
            </a:lvl8pPr>
            <a:lvl9pPr indent="-228600" lvl="8" marL="4114800" rtl="0" algn="l">
              <a:spcBef>
                <a:spcPts val="280"/>
              </a:spcBef>
              <a:spcAft>
                <a:spcPts val="0"/>
              </a:spcAft>
              <a:buClr>
                <a:srgbClr val="888888"/>
              </a:buClr>
              <a:buSzPts val="1400"/>
              <a:buNone/>
              <a:defRPr sz="1400">
                <a:solidFill>
                  <a:srgbClr val="888888"/>
                </a:solidFill>
              </a:defRPr>
            </a:lvl9pPr>
          </a:lstStyle>
          <a:p/>
        </p:txBody>
      </p:sp>
      <p:sp>
        <p:nvSpPr>
          <p:cNvPr id="150" name="Google Shape;150;p29"/>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1" name="Google Shape;151;p29"/>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2" name="Google Shape;152;p29"/>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3" name="Shape 153"/>
        <p:cNvGrpSpPr/>
        <p:nvPr/>
      </p:nvGrpSpPr>
      <p:grpSpPr>
        <a:xfrm>
          <a:off x="0" y="0"/>
          <a:ext cx="0" cy="0"/>
          <a:chOff x="0" y="0"/>
          <a:chExt cx="0" cy="0"/>
        </a:xfrm>
      </p:grpSpPr>
      <p:sp>
        <p:nvSpPr>
          <p:cNvPr id="154" name="Google Shape;154;p30"/>
          <p:cNvSpPr txBox="1"/>
          <p:nvPr>
            <p:ph type="title"/>
          </p:nvPr>
        </p:nvSpPr>
        <p:spPr>
          <a:xfrm>
            <a:off x="522514" y="126684"/>
            <a:ext cx="9405300" cy="5271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5" name="Google Shape;155;p30"/>
          <p:cNvSpPr txBox="1"/>
          <p:nvPr>
            <p:ph idx="1" type="body"/>
          </p:nvPr>
        </p:nvSpPr>
        <p:spPr>
          <a:xfrm>
            <a:off x="522514" y="738133"/>
            <a:ext cx="4615500" cy="2087700"/>
          </a:xfrm>
          <a:prstGeom prst="rect">
            <a:avLst/>
          </a:prstGeom>
          <a:noFill/>
          <a:ln>
            <a:noFill/>
          </a:ln>
        </p:spPr>
        <p:txBody>
          <a:bodyPr anchorCtr="0" anchor="t" bIns="45700" lIns="91425" spcFirstLastPara="1" rIns="91425" wrap="square" tIns="45700">
            <a:norm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156" name="Google Shape;156;p30"/>
          <p:cNvSpPr txBox="1"/>
          <p:nvPr>
            <p:ph idx="2" type="body"/>
          </p:nvPr>
        </p:nvSpPr>
        <p:spPr>
          <a:xfrm>
            <a:off x="5312229" y="738133"/>
            <a:ext cx="4615500" cy="2087700"/>
          </a:xfrm>
          <a:prstGeom prst="rect">
            <a:avLst/>
          </a:prstGeom>
          <a:noFill/>
          <a:ln>
            <a:noFill/>
          </a:ln>
        </p:spPr>
        <p:txBody>
          <a:bodyPr anchorCtr="0" anchor="t" bIns="45700" lIns="91425" spcFirstLastPara="1" rIns="91425" wrap="square" tIns="45700">
            <a:norm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157" name="Google Shape;157;p30"/>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8" name="Google Shape;158;p30"/>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9" name="Google Shape;159;p30"/>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60" name="Shape 160"/>
        <p:cNvGrpSpPr/>
        <p:nvPr/>
      </p:nvGrpSpPr>
      <p:grpSpPr>
        <a:xfrm>
          <a:off x="0" y="0"/>
          <a:ext cx="0" cy="0"/>
          <a:chOff x="0" y="0"/>
          <a:chExt cx="0" cy="0"/>
        </a:xfrm>
      </p:grpSpPr>
      <p:sp>
        <p:nvSpPr>
          <p:cNvPr id="161" name="Google Shape;161;p31"/>
          <p:cNvSpPr txBox="1"/>
          <p:nvPr>
            <p:ph type="title"/>
          </p:nvPr>
        </p:nvSpPr>
        <p:spPr>
          <a:xfrm>
            <a:off x="522514" y="126684"/>
            <a:ext cx="9405300" cy="5271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62" name="Google Shape;162;p31"/>
          <p:cNvSpPr txBox="1"/>
          <p:nvPr>
            <p:ph idx="1" type="body"/>
          </p:nvPr>
        </p:nvSpPr>
        <p:spPr>
          <a:xfrm>
            <a:off x="522514" y="708110"/>
            <a:ext cx="4617300" cy="295200"/>
          </a:xfrm>
          <a:prstGeom prst="rect">
            <a:avLst/>
          </a:prstGeom>
          <a:noFill/>
          <a:ln>
            <a:noFill/>
          </a:ln>
        </p:spPr>
        <p:txBody>
          <a:bodyPr anchorCtr="0" anchor="b" bIns="45700" lIns="91425" spcFirstLastPara="1" rIns="91425" wrap="square" tIns="45700">
            <a:norm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163" name="Google Shape;163;p31"/>
          <p:cNvSpPr txBox="1"/>
          <p:nvPr>
            <p:ph idx="2" type="body"/>
          </p:nvPr>
        </p:nvSpPr>
        <p:spPr>
          <a:xfrm>
            <a:off x="522514" y="1003217"/>
            <a:ext cx="4617300" cy="1822500"/>
          </a:xfrm>
          <a:prstGeom prst="rect">
            <a:avLst/>
          </a:prstGeom>
          <a:noFill/>
          <a:ln>
            <a:noFill/>
          </a:ln>
        </p:spPr>
        <p:txBody>
          <a:bodyPr anchorCtr="0" anchor="t" bIns="45700" lIns="91425" spcFirstLastPara="1" rIns="91425" wrap="square" tIns="45700">
            <a:norm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164" name="Google Shape;164;p31"/>
          <p:cNvSpPr txBox="1"/>
          <p:nvPr>
            <p:ph idx="3" type="body"/>
          </p:nvPr>
        </p:nvSpPr>
        <p:spPr>
          <a:xfrm>
            <a:off x="5308600" y="708110"/>
            <a:ext cx="4619100" cy="295200"/>
          </a:xfrm>
          <a:prstGeom prst="rect">
            <a:avLst/>
          </a:prstGeom>
          <a:noFill/>
          <a:ln>
            <a:noFill/>
          </a:ln>
        </p:spPr>
        <p:txBody>
          <a:bodyPr anchorCtr="0" anchor="b" bIns="45700" lIns="91425" spcFirstLastPara="1" rIns="91425" wrap="square" tIns="45700">
            <a:norm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165" name="Google Shape;165;p31"/>
          <p:cNvSpPr txBox="1"/>
          <p:nvPr>
            <p:ph idx="4" type="body"/>
          </p:nvPr>
        </p:nvSpPr>
        <p:spPr>
          <a:xfrm>
            <a:off x="5308600" y="1003217"/>
            <a:ext cx="4619100" cy="1822500"/>
          </a:xfrm>
          <a:prstGeom prst="rect">
            <a:avLst/>
          </a:prstGeom>
          <a:noFill/>
          <a:ln>
            <a:noFill/>
          </a:ln>
        </p:spPr>
        <p:txBody>
          <a:bodyPr anchorCtr="0" anchor="t" bIns="45700" lIns="91425" spcFirstLastPara="1" rIns="91425" wrap="square" tIns="45700">
            <a:norm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166" name="Google Shape;166;p31"/>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7" name="Google Shape;167;p31"/>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8" name="Google Shape;168;p31"/>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9" name="Shape 169"/>
        <p:cNvGrpSpPr/>
        <p:nvPr/>
      </p:nvGrpSpPr>
      <p:grpSpPr>
        <a:xfrm>
          <a:off x="0" y="0"/>
          <a:ext cx="0" cy="0"/>
          <a:chOff x="0" y="0"/>
          <a:chExt cx="0" cy="0"/>
        </a:xfrm>
      </p:grpSpPr>
      <p:sp>
        <p:nvSpPr>
          <p:cNvPr id="170" name="Google Shape;170;p32"/>
          <p:cNvSpPr txBox="1"/>
          <p:nvPr>
            <p:ph type="title"/>
          </p:nvPr>
        </p:nvSpPr>
        <p:spPr>
          <a:xfrm>
            <a:off x="522514" y="126684"/>
            <a:ext cx="9405300" cy="5271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71" name="Google Shape;171;p32"/>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2" name="Google Shape;172;p32"/>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3" name="Google Shape;173;p32"/>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74" name="Shape 174"/>
        <p:cNvGrpSpPr/>
        <p:nvPr/>
      </p:nvGrpSpPr>
      <p:grpSpPr>
        <a:xfrm>
          <a:off x="0" y="0"/>
          <a:ext cx="0" cy="0"/>
          <a:chOff x="0" y="0"/>
          <a:chExt cx="0" cy="0"/>
        </a:xfrm>
      </p:grpSpPr>
      <p:sp>
        <p:nvSpPr>
          <p:cNvPr id="175" name="Google Shape;175;p33"/>
          <p:cNvSpPr txBox="1"/>
          <p:nvPr>
            <p:ph type="title"/>
          </p:nvPr>
        </p:nvSpPr>
        <p:spPr>
          <a:xfrm>
            <a:off x="522514" y="125951"/>
            <a:ext cx="3438000" cy="5361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chemeClr val="dk1"/>
              </a:buClr>
              <a:buSzPts val="2000"/>
              <a:buFont typeface="Calibri"/>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76" name="Google Shape;176;p33"/>
          <p:cNvSpPr txBox="1"/>
          <p:nvPr>
            <p:ph idx="1" type="body"/>
          </p:nvPr>
        </p:nvSpPr>
        <p:spPr>
          <a:xfrm>
            <a:off x="4085771" y="125951"/>
            <a:ext cx="5841900" cy="2700000"/>
          </a:xfrm>
          <a:prstGeom prst="rect">
            <a:avLst/>
          </a:prstGeom>
          <a:noFill/>
          <a:ln>
            <a:noFill/>
          </a:ln>
        </p:spPr>
        <p:txBody>
          <a:bodyPr anchorCtr="0" anchor="t" bIns="45700" lIns="91425" spcFirstLastPara="1" rIns="91425" wrap="square" tIns="45700">
            <a:normAutofit/>
          </a:bodyPr>
          <a:lstStyle>
            <a:lvl1pPr indent="-431800" lvl="0" marL="457200" rtl="0" algn="l">
              <a:spcBef>
                <a:spcPts val="640"/>
              </a:spcBef>
              <a:spcAft>
                <a:spcPts val="0"/>
              </a:spcAft>
              <a:buClr>
                <a:schemeClr val="dk1"/>
              </a:buClr>
              <a:buSzPts val="3200"/>
              <a:buChar char="•"/>
              <a:defRPr sz="3200"/>
            </a:lvl1pPr>
            <a:lvl2pPr indent="-406400" lvl="1" marL="914400" rtl="0" algn="l">
              <a:spcBef>
                <a:spcPts val="560"/>
              </a:spcBef>
              <a:spcAft>
                <a:spcPts val="0"/>
              </a:spcAft>
              <a:buClr>
                <a:schemeClr val="dk1"/>
              </a:buClr>
              <a:buSzPts val="2800"/>
              <a:buChar char="–"/>
              <a:defRPr sz="2800"/>
            </a:lvl2pPr>
            <a:lvl3pPr indent="-381000" lvl="2" marL="1371600" rtl="0" algn="l">
              <a:spcBef>
                <a:spcPts val="480"/>
              </a:spcBef>
              <a:spcAft>
                <a:spcPts val="0"/>
              </a:spcAft>
              <a:buClr>
                <a:schemeClr val="dk1"/>
              </a:buClr>
              <a:buSzPts val="2400"/>
              <a:buChar char="•"/>
              <a:defRPr sz="2400"/>
            </a:lvl3pPr>
            <a:lvl4pPr indent="-355600" lvl="3" marL="1828800" rtl="0" algn="l">
              <a:spcBef>
                <a:spcPts val="400"/>
              </a:spcBef>
              <a:spcAft>
                <a:spcPts val="0"/>
              </a:spcAft>
              <a:buClr>
                <a:schemeClr val="dk1"/>
              </a:buClr>
              <a:buSzPts val="2000"/>
              <a:buChar char="–"/>
              <a:defRPr sz="2000"/>
            </a:lvl4pPr>
            <a:lvl5pPr indent="-355600" lvl="4" marL="2286000" rtl="0" algn="l">
              <a:spcBef>
                <a:spcPts val="400"/>
              </a:spcBef>
              <a:spcAft>
                <a:spcPts val="0"/>
              </a:spcAft>
              <a:buClr>
                <a:schemeClr val="dk1"/>
              </a:buClr>
              <a:buSzPts val="2000"/>
              <a:buChar char="»"/>
              <a:defRPr sz="2000"/>
            </a:lvl5pPr>
            <a:lvl6pPr indent="-355600" lvl="5" marL="2743200" rtl="0" algn="l">
              <a:spcBef>
                <a:spcPts val="400"/>
              </a:spcBef>
              <a:spcAft>
                <a:spcPts val="0"/>
              </a:spcAft>
              <a:buClr>
                <a:schemeClr val="dk1"/>
              </a:buClr>
              <a:buSzPts val="2000"/>
              <a:buChar char="•"/>
              <a:defRPr sz="2000"/>
            </a:lvl6pPr>
            <a:lvl7pPr indent="-355600" lvl="6" marL="3200400" rtl="0" algn="l">
              <a:spcBef>
                <a:spcPts val="400"/>
              </a:spcBef>
              <a:spcAft>
                <a:spcPts val="0"/>
              </a:spcAft>
              <a:buClr>
                <a:schemeClr val="dk1"/>
              </a:buClr>
              <a:buSzPts val="2000"/>
              <a:buChar char="•"/>
              <a:defRPr sz="2000"/>
            </a:lvl7pPr>
            <a:lvl8pPr indent="-355600" lvl="7" marL="3657600" rtl="0" algn="l">
              <a:spcBef>
                <a:spcPts val="400"/>
              </a:spcBef>
              <a:spcAft>
                <a:spcPts val="0"/>
              </a:spcAft>
              <a:buClr>
                <a:schemeClr val="dk1"/>
              </a:buClr>
              <a:buSzPts val="2000"/>
              <a:buChar char="•"/>
              <a:defRPr sz="2000"/>
            </a:lvl8pPr>
            <a:lvl9pPr indent="-355600" lvl="8" marL="4114800" rtl="0" algn="l">
              <a:spcBef>
                <a:spcPts val="400"/>
              </a:spcBef>
              <a:spcAft>
                <a:spcPts val="0"/>
              </a:spcAft>
              <a:buClr>
                <a:schemeClr val="dk1"/>
              </a:buClr>
              <a:buSzPts val="2000"/>
              <a:buChar char="•"/>
              <a:defRPr sz="2000"/>
            </a:lvl9pPr>
          </a:lstStyle>
          <a:p/>
        </p:txBody>
      </p:sp>
      <p:sp>
        <p:nvSpPr>
          <p:cNvPr id="177" name="Google Shape;177;p33"/>
          <p:cNvSpPr txBox="1"/>
          <p:nvPr>
            <p:ph idx="2" type="body"/>
          </p:nvPr>
        </p:nvSpPr>
        <p:spPr>
          <a:xfrm>
            <a:off x="522514" y="661977"/>
            <a:ext cx="3438000" cy="2163900"/>
          </a:xfrm>
          <a:prstGeom prst="rect">
            <a:avLst/>
          </a:prstGeom>
          <a:noFill/>
          <a:ln>
            <a:noFill/>
          </a:ln>
        </p:spPr>
        <p:txBody>
          <a:bodyPr anchorCtr="0" anchor="t" bIns="45700" lIns="91425" spcFirstLastPara="1" rIns="91425" wrap="square" tIns="45700">
            <a:norm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
        <p:nvSpPr>
          <p:cNvPr id="178" name="Google Shape;178;p33"/>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9" name="Google Shape;179;p33"/>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0" name="Google Shape;180;p33"/>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81" name="Shape 181"/>
        <p:cNvGrpSpPr/>
        <p:nvPr/>
      </p:nvGrpSpPr>
      <p:grpSpPr>
        <a:xfrm>
          <a:off x="0" y="0"/>
          <a:ext cx="0" cy="0"/>
          <a:chOff x="0" y="0"/>
          <a:chExt cx="0" cy="0"/>
        </a:xfrm>
      </p:grpSpPr>
      <p:sp>
        <p:nvSpPr>
          <p:cNvPr id="182" name="Google Shape;182;p34"/>
          <p:cNvSpPr txBox="1"/>
          <p:nvPr>
            <p:ph type="title"/>
          </p:nvPr>
        </p:nvSpPr>
        <p:spPr>
          <a:xfrm>
            <a:off x="2048329" y="2214400"/>
            <a:ext cx="6270300" cy="2613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chemeClr val="dk1"/>
              </a:buClr>
              <a:buSzPts val="2000"/>
              <a:buFont typeface="Calibri"/>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3" name="Google Shape;183;p34"/>
          <p:cNvSpPr/>
          <p:nvPr>
            <p:ph idx="2" type="pic"/>
          </p:nvPr>
        </p:nvSpPr>
        <p:spPr>
          <a:xfrm>
            <a:off x="2048329" y="282658"/>
            <a:ext cx="6270300" cy="1898100"/>
          </a:xfrm>
          <a:prstGeom prst="rect">
            <a:avLst/>
          </a:prstGeom>
          <a:noFill/>
          <a:ln>
            <a:noFill/>
          </a:ln>
        </p:spPr>
      </p:sp>
      <p:sp>
        <p:nvSpPr>
          <p:cNvPr id="184" name="Google Shape;184;p34"/>
          <p:cNvSpPr txBox="1"/>
          <p:nvPr>
            <p:ph idx="1" type="body"/>
          </p:nvPr>
        </p:nvSpPr>
        <p:spPr>
          <a:xfrm>
            <a:off x="2048329" y="2475822"/>
            <a:ext cx="6270300" cy="371400"/>
          </a:xfrm>
          <a:prstGeom prst="rect">
            <a:avLst/>
          </a:prstGeom>
          <a:noFill/>
          <a:ln>
            <a:noFill/>
          </a:ln>
        </p:spPr>
        <p:txBody>
          <a:bodyPr anchorCtr="0" anchor="t" bIns="45700" lIns="91425" spcFirstLastPara="1" rIns="91425" wrap="square" tIns="45700">
            <a:norm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
        <p:nvSpPr>
          <p:cNvPr id="185" name="Google Shape;185;p34"/>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6" name="Google Shape;186;p34"/>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7" name="Google Shape;187;p34"/>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88" name="Shape 188"/>
        <p:cNvGrpSpPr/>
        <p:nvPr/>
      </p:nvGrpSpPr>
      <p:grpSpPr>
        <a:xfrm>
          <a:off x="0" y="0"/>
          <a:ext cx="0" cy="0"/>
          <a:chOff x="0" y="0"/>
          <a:chExt cx="0" cy="0"/>
        </a:xfrm>
      </p:grpSpPr>
      <p:sp>
        <p:nvSpPr>
          <p:cNvPr id="189" name="Google Shape;189;p35"/>
          <p:cNvSpPr txBox="1"/>
          <p:nvPr>
            <p:ph type="title"/>
          </p:nvPr>
        </p:nvSpPr>
        <p:spPr>
          <a:xfrm>
            <a:off x="522514" y="126684"/>
            <a:ext cx="9405300" cy="5271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90" name="Google Shape;190;p35"/>
          <p:cNvSpPr txBox="1"/>
          <p:nvPr>
            <p:ph idx="1" type="body"/>
          </p:nvPr>
        </p:nvSpPr>
        <p:spPr>
          <a:xfrm rot="5400000">
            <a:off x="4181271" y="-2920667"/>
            <a:ext cx="2087700" cy="94053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191" name="Google Shape;191;p35"/>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2" name="Google Shape;192;p35"/>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3" name="Google Shape;193;p35"/>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4" name="Shape 194"/>
        <p:cNvGrpSpPr/>
        <p:nvPr/>
      </p:nvGrpSpPr>
      <p:grpSpPr>
        <a:xfrm>
          <a:off x="0" y="0"/>
          <a:ext cx="0" cy="0"/>
          <a:chOff x="0" y="0"/>
          <a:chExt cx="0" cy="0"/>
        </a:xfrm>
      </p:grpSpPr>
      <p:sp>
        <p:nvSpPr>
          <p:cNvPr id="195" name="Google Shape;195;p36"/>
          <p:cNvSpPr txBox="1"/>
          <p:nvPr>
            <p:ph type="title"/>
          </p:nvPr>
        </p:nvSpPr>
        <p:spPr>
          <a:xfrm rot="5400000">
            <a:off x="7402521" y="300534"/>
            <a:ext cx="2699100" cy="2351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96" name="Google Shape;196;p36"/>
          <p:cNvSpPr txBox="1"/>
          <p:nvPr>
            <p:ph idx="1" type="body"/>
          </p:nvPr>
        </p:nvSpPr>
        <p:spPr>
          <a:xfrm rot="5400000">
            <a:off x="2612786" y="-1963716"/>
            <a:ext cx="2699100" cy="68799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197" name="Google Shape;197;p36"/>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8" name="Google Shape;198;p36"/>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9" name="Google Shape;199;p36"/>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2" Type="http://schemas.openxmlformats.org/officeDocument/2006/relationships/theme" Target="../theme/theme3.xml"/><Relationship Id="rId9" Type="http://schemas.openxmlformats.org/officeDocument/2006/relationships/slideLayout" Target="../slideLayouts/slideLayout31.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Google Shape;52;p13"/>
          <p:cNvSpPr txBox="1"/>
          <p:nvPr>
            <p:ph idx="1" type="body"/>
          </p:nvPr>
        </p:nvSpPr>
        <p:spPr>
          <a:xfrm>
            <a:off x="522514" y="738133"/>
            <a:ext cx="9405257" cy="2087716"/>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5" name="Shape 125"/>
        <p:cNvGrpSpPr/>
        <p:nvPr/>
      </p:nvGrpSpPr>
      <p:grpSpPr>
        <a:xfrm>
          <a:off x="0" y="0"/>
          <a:ext cx="0" cy="0"/>
          <a:chOff x="0" y="0"/>
          <a:chExt cx="0" cy="0"/>
        </a:xfrm>
      </p:grpSpPr>
      <p:sp>
        <p:nvSpPr>
          <p:cNvPr id="126" name="Google Shape;126;p25"/>
          <p:cNvSpPr txBox="1"/>
          <p:nvPr>
            <p:ph type="title"/>
          </p:nvPr>
        </p:nvSpPr>
        <p:spPr>
          <a:xfrm>
            <a:off x="522514" y="126684"/>
            <a:ext cx="9405300" cy="5271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127" name="Google Shape;127;p25"/>
          <p:cNvSpPr txBox="1"/>
          <p:nvPr>
            <p:ph idx="1" type="body"/>
          </p:nvPr>
        </p:nvSpPr>
        <p:spPr>
          <a:xfrm>
            <a:off x="522514" y="738133"/>
            <a:ext cx="9405300" cy="2087700"/>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8" name="Google Shape;128;p25"/>
          <p:cNvSpPr txBox="1"/>
          <p:nvPr>
            <p:ph idx="10" type="dt"/>
          </p:nvPr>
        </p:nvSpPr>
        <p:spPr>
          <a:xfrm>
            <a:off x="522514" y="2932029"/>
            <a:ext cx="2438400" cy="1683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25"/>
          <p:cNvSpPr txBox="1"/>
          <p:nvPr>
            <p:ph idx="11" type="ftr"/>
          </p:nvPr>
        </p:nvSpPr>
        <p:spPr>
          <a:xfrm>
            <a:off x="3570514" y="2932029"/>
            <a:ext cx="3309300" cy="1683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0" name="Google Shape;130;p25"/>
          <p:cNvSpPr txBox="1"/>
          <p:nvPr>
            <p:ph idx="12" type="sldNum"/>
          </p:nvPr>
        </p:nvSpPr>
        <p:spPr>
          <a:xfrm>
            <a:off x="7489371" y="2932029"/>
            <a:ext cx="2438400" cy="1683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3.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hyperlink" Target="http://www.youtube.com/watch?v=HuB4--vBAHI" TargetMode="External"/><Relationship Id="rId5"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9.png"/><Relationship Id="rId5"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pSp>
        <p:nvGrpSpPr>
          <p:cNvPr id="204" name="Google Shape;204;p37"/>
          <p:cNvGrpSpPr/>
          <p:nvPr/>
        </p:nvGrpSpPr>
        <p:grpSpPr>
          <a:xfrm>
            <a:off x="-1" y="0"/>
            <a:ext cx="9165244" cy="5317770"/>
            <a:chOff x="63500" y="63500"/>
            <a:chExt cx="8019288" cy="11527792"/>
          </a:xfrm>
        </p:grpSpPr>
        <p:sp>
          <p:nvSpPr>
            <p:cNvPr id="205" name="Google Shape;205;p37"/>
            <p:cNvSpPr/>
            <p:nvPr/>
          </p:nvSpPr>
          <p:spPr>
            <a:xfrm>
              <a:off x="7854188" y="290195"/>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206" name="Google Shape;206;p37"/>
            <p:cNvSpPr/>
            <p:nvPr/>
          </p:nvSpPr>
          <p:spPr>
            <a:xfrm>
              <a:off x="7852283"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207" name="Google Shape;207;p37"/>
            <p:cNvSpPr/>
            <p:nvPr/>
          </p:nvSpPr>
          <p:spPr>
            <a:xfrm>
              <a:off x="7852283" y="10981436"/>
              <a:ext cx="3810" cy="228600"/>
            </a:xfrm>
            <a:custGeom>
              <a:rect b="b" l="l" r="r" t="t"/>
              <a:pathLst>
                <a:path extrusionOk="0" h="228600" w="3810">
                  <a:moveTo>
                    <a:pt x="0" y="228600"/>
                  </a:moveTo>
                  <a:lnTo>
                    <a:pt x="0" y="0"/>
                  </a:lnTo>
                  <a:lnTo>
                    <a:pt x="3810" y="0"/>
                  </a:lnTo>
                  <a:lnTo>
                    <a:pt x="3810" y="228600"/>
                  </a:lnTo>
                  <a:close/>
                </a:path>
              </a:pathLst>
            </a:custGeom>
            <a:solidFill>
              <a:srgbClr val="090F10"/>
            </a:solidFill>
            <a:ln>
              <a:noFill/>
            </a:ln>
          </p:spPr>
        </p:sp>
        <p:sp>
          <p:nvSpPr>
            <p:cNvPr id="208" name="Google Shape;208;p37"/>
            <p:cNvSpPr/>
            <p:nvPr/>
          </p:nvSpPr>
          <p:spPr>
            <a:xfrm>
              <a:off x="7854188" y="10979531"/>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209" name="Google Shape;209;p37"/>
            <p:cNvSpPr/>
            <p:nvPr/>
          </p:nvSpPr>
          <p:spPr>
            <a:xfrm>
              <a:off x="63500" y="10979531"/>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210" name="Google Shape;210;p37"/>
            <p:cNvSpPr/>
            <p:nvPr/>
          </p:nvSpPr>
          <p:spPr>
            <a:xfrm>
              <a:off x="290195" y="10981436"/>
              <a:ext cx="3810" cy="228600"/>
            </a:xfrm>
            <a:custGeom>
              <a:rect b="b" l="l" r="r" t="t"/>
              <a:pathLst>
                <a:path extrusionOk="0" h="228600" w="3810">
                  <a:moveTo>
                    <a:pt x="0" y="228600"/>
                  </a:moveTo>
                  <a:lnTo>
                    <a:pt x="0" y="0"/>
                  </a:lnTo>
                  <a:lnTo>
                    <a:pt x="3810" y="0"/>
                  </a:lnTo>
                  <a:lnTo>
                    <a:pt x="3810" y="228600"/>
                  </a:lnTo>
                  <a:close/>
                </a:path>
              </a:pathLst>
            </a:custGeom>
            <a:solidFill>
              <a:srgbClr val="090F10"/>
            </a:solidFill>
            <a:ln>
              <a:noFill/>
            </a:ln>
          </p:spPr>
        </p:sp>
        <p:sp>
          <p:nvSpPr>
            <p:cNvPr id="211" name="Google Shape;211;p37"/>
            <p:cNvSpPr/>
            <p:nvPr/>
          </p:nvSpPr>
          <p:spPr>
            <a:xfrm>
              <a:off x="290195"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212" name="Google Shape;212;p37"/>
            <p:cNvSpPr/>
            <p:nvPr/>
          </p:nvSpPr>
          <p:spPr>
            <a:xfrm>
              <a:off x="63500" y="290195"/>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213" name="Google Shape;213;p37"/>
            <p:cNvSpPr/>
            <p:nvPr/>
          </p:nvSpPr>
          <p:spPr>
            <a:xfrm>
              <a:off x="177800" y="177800"/>
              <a:ext cx="7790688" cy="10917936"/>
            </a:xfrm>
            <a:custGeom>
              <a:rect b="b" l="l" r="r" t="t"/>
              <a:pathLst>
                <a:path extrusionOk="0" h="10917936" w="7790688">
                  <a:moveTo>
                    <a:pt x="0" y="10917936"/>
                  </a:moveTo>
                  <a:lnTo>
                    <a:pt x="7790688" y="10917936"/>
                  </a:lnTo>
                  <a:lnTo>
                    <a:pt x="7790688" y="0"/>
                  </a:lnTo>
                  <a:lnTo>
                    <a:pt x="0" y="0"/>
                  </a:lnTo>
                  <a:close/>
                </a:path>
              </a:pathLst>
            </a:custGeom>
            <a:solidFill>
              <a:srgbClr val="F68E7F"/>
            </a:solidFill>
            <a:ln>
              <a:noFill/>
            </a:ln>
          </p:spPr>
        </p:sp>
        <p:sp>
          <p:nvSpPr>
            <p:cNvPr id="214" name="Google Shape;214;p37"/>
            <p:cNvSpPr/>
            <p:nvPr/>
          </p:nvSpPr>
          <p:spPr>
            <a:xfrm>
              <a:off x="6197981" y="10582150"/>
              <a:ext cx="38100" cy="1009142"/>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
          <p:nvSpPr>
            <p:cNvPr id="215" name="Google Shape;215;p37"/>
            <p:cNvSpPr/>
            <p:nvPr/>
          </p:nvSpPr>
          <p:spPr>
            <a:xfrm>
              <a:off x="6197480" y="4554284"/>
              <a:ext cx="38100" cy="4599367"/>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216" name="Google Shape;216;p37"/>
            <p:cNvSpPr/>
            <p:nvPr/>
          </p:nvSpPr>
          <p:spPr>
            <a:xfrm>
              <a:off x="6197473" y="180467"/>
              <a:ext cx="38100" cy="147459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grpSp>
      <p:sp>
        <p:nvSpPr>
          <p:cNvPr id="217" name="Google Shape;217;p37"/>
          <p:cNvSpPr/>
          <p:nvPr/>
        </p:nvSpPr>
        <p:spPr>
          <a:xfrm>
            <a:off x="554700" y="3371598"/>
            <a:ext cx="2317941" cy="1527371"/>
          </a:xfrm>
          <a:custGeom>
            <a:rect b="b" l="l" r="r" t="t"/>
            <a:pathLst>
              <a:path extrusionOk="0" h="3149219" w="4394200">
                <a:moveTo>
                  <a:pt x="891921" y="0"/>
                </a:moveTo>
                <a:cubicBezTo>
                  <a:pt x="820928" y="0"/>
                  <a:pt x="752602" y="27051"/>
                  <a:pt x="700532" y="75311"/>
                </a:cubicBezTo>
                <a:cubicBezTo>
                  <a:pt x="429387" y="327533"/>
                  <a:pt x="186944" y="574294"/>
                  <a:pt x="58420" y="799465"/>
                </a:cubicBezTo>
                <a:cubicBezTo>
                  <a:pt x="0" y="901700"/>
                  <a:pt x="15113" y="1029843"/>
                  <a:pt x="92202" y="1118616"/>
                </a:cubicBezTo>
                <a:cubicBezTo>
                  <a:pt x="483108" y="1569339"/>
                  <a:pt x="1262380" y="2314067"/>
                  <a:pt x="2059178" y="3072003"/>
                </a:cubicBezTo>
                <a:cubicBezTo>
                  <a:pt x="2113280" y="3123438"/>
                  <a:pt x="2182876" y="3149219"/>
                  <a:pt x="2252472" y="3149219"/>
                </a:cubicBezTo>
                <a:cubicBezTo>
                  <a:pt x="2321687" y="3149219"/>
                  <a:pt x="2390902" y="3123819"/>
                  <a:pt x="2444877" y="3072892"/>
                </a:cubicBezTo>
                <a:cubicBezTo>
                  <a:pt x="3168523" y="2390775"/>
                  <a:pt x="3815334" y="1730883"/>
                  <a:pt x="4312920" y="1114171"/>
                </a:cubicBezTo>
                <a:cubicBezTo>
                  <a:pt x="4383659" y="1026414"/>
                  <a:pt x="4394200" y="905383"/>
                  <a:pt x="4341749" y="805688"/>
                </a:cubicBezTo>
                <a:cubicBezTo>
                  <a:pt x="4210685" y="556514"/>
                  <a:pt x="3978275" y="310261"/>
                  <a:pt x="3684016" y="65659"/>
                </a:cubicBezTo>
                <a:cubicBezTo>
                  <a:pt x="3633216" y="23495"/>
                  <a:pt x="3569462" y="0"/>
                  <a:pt x="3503549" y="0"/>
                </a:cubicBezTo>
                <a:close/>
              </a:path>
            </a:pathLst>
          </a:custGeom>
          <a:blipFill rotWithShape="1">
            <a:blip r:embed="rId3">
              <a:alphaModFix/>
            </a:blip>
            <a:stretch>
              <a:fillRect b="-18951" l="-11068" r="-25479" t="-6989"/>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7"/>
          <p:cNvSpPr txBox="1"/>
          <p:nvPr/>
        </p:nvSpPr>
        <p:spPr>
          <a:xfrm>
            <a:off x="1235875" y="2289541"/>
            <a:ext cx="5597100" cy="6633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1" lang="en" sz="4310" u="none" cap="none" strike="noStrike">
                <a:solidFill>
                  <a:srgbClr val="8C211D"/>
                </a:solidFill>
                <a:latin typeface="Open Sans"/>
                <a:ea typeface="Open Sans"/>
                <a:cs typeface="Open Sans"/>
                <a:sym typeface="Open Sans"/>
              </a:rPr>
              <a:t>Superhero Science</a:t>
            </a:r>
            <a:endParaRPr i="1"/>
          </a:p>
        </p:txBody>
      </p:sp>
      <p:sp>
        <p:nvSpPr>
          <p:cNvPr id="219" name="Google Shape;219;p37"/>
          <p:cNvSpPr txBox="1"/>
          <p:nvPr/>
        </p:nvSpPr>
        <p:spPr>
          <a:xfrm>
            <a:off x="7175112" y="4823543"/>
            <a:ext cx="1443936" cy="88791"/>
          </a:xfrm>
          <a:prstGeom prst="rect">
            <a:avLst/>
          </a:prstGeom>
          <a:noFill/>
          <a:ln>
            <a:noFill/>
          </a:ln>
        </p:spPr>
        <p:txBody>
          <a:bodyPr anchorCtr="0" anchor="t" bIns="0" lIns="0" spcFirstLastPara="1" rIns="0" wrap="square" tIns="0">
            <a:spAutoFit/>
          </a:bodyPr>
          <a:lstStyle/>
          <a:p>
            <a:pPr indent="0" lvl="0" marL="0" marR="0" rtl="0" algn="l">
              <a:lnSpc>
                <a:spcPct val="139909"/>
              </a:lnSpc>
              <a:spcBef>
                <a:spcPts val="0"/>
              </a:spcBef>
              <a:spcAft>
                <a:spcPts val="0"/>
              </a:spcAft>
              <a:buNone/>
            </a:pPr>
            <a:r>
              <a:rPr b="0" i="0" lang="en" sz="1100" u="none" cap="none" strike="noStrike">
                <a:solidFill>
                  <a:srgbClr val="8D211D"/>
                </a:solidFill>
                <a:latin typeface="Open Sans"/>
                <a:ea typeface="Open Sans"/>
                <a:cs typeface="Open Sans"/>
                <a:sym typeface="Open Sans"/>
              </a:rPr>
              <a:t>www.HotScience.tv</a:t>
            </a:r>
            <a:endParaRPr/>
          </a:p>
        </p:txBody>
      </p:sp>
      <p:sp>
        <p:nvSpPr>
          <p:cNvPr id="220" name="Google Shape;220;p37"/>
          <p:cNvSpPr txBox="1"/>
          <p:nvPr/>
        </p:nvSpPr>
        <p:spPr>
          <a:xfrm>
            <a:off x="554699" y="3336625"/>
            <a:ext cx="2664300" cy="8757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0" lang="en" sz="5690" u="none" cap="none" strike="noStrike">
                <a:solidFill>
                  <a:srgbClr val="F68E7F"/>
                </a:solidFill>
                <a:latin typeface="Open Sans"/>
                <a:ea typeface="Open Sans"/>
                <a:cs typeface="Open Sans"/>
                <a:sym typeface="Open Sans"/>
              </a:rPr>
              <a:t>SUPER</a:t>
            </a:r>
            <a:endParaRPr sz="100"/>
          </a:p>
        </p:txBody>
      </p:sp>
      <p:sp>
        <p:nvSpPr>
          <p:cNvPr id="221" name="Google Shape;221;p37"/>
          <p:cNvSpPr txBox="1"/>
          <p:nvPr/>
        </p:nvSpPr>
        <p:spPr>
          <a:xfrm>
            <a:off x="6425206" y="4232724"/>
            <a:ext cx="2193600" cy="621300"/>
          </a:xfrm>
          <a:prstGeom prst="rect">
            <a:avLst/>
          </a:prstGeom>
          <a:noFill/>
          <a:ln>
            <a:noFill/>
          </a:ln>
        </p:spPr>
        <p:txBody>
          <a:bodyPr anchorCtr="0" anchor="t" bIns="0" lIns="0" spcFirstLastPara="1" rIns="0" wrap="square" tIns="0">
            <a:spAutoFit/>
          </a:bodyPr>
          <a:lstStyle/>
          <a:p>
            <a:pPr indent="0" lvl="0" marL="0" marR="0" rtl="0" algn="l">
              <a:lnSpc>
                <a:spcPct val="84399"/>
              </a:lnSpc>
              <a:spcBef>
                <a:spcPts val="0"/>
              </a:spcBef>
              <a:spcAft>
                <a:spcPts val="0"/>
              </a:spcAft>
              <a:buNone/>
            </a:pPr>
            <a:r>
              <a:rPr b="1" i="0" lang="en" sz="2391" u="none" cap="none" strike="noStrike">
                <a:solidFill>
                  <a:srgbClr val="8C211D"/>
                </a:solidFill>
                <a:latin typeface="Open Sans"/>
                <a:ea typeface="Open Sans"/>
                <a:cs typeface="Open Sans"/>
                <a:sym typeface="Open Sans"/>
              </a:rPr>
              <a:t>Hot </a:t>
            </a:r>
            <a:r>
              <a:rPr b="0" i="0" lang="en" sz="2391" u="none" cap="none" strike="noStrike">
                <a:solidFill>
                  <a:srgbClr val="8C211D"/>
                </a:solidFill>
                <a:latin typeface="Open Sans"/>
                <a:ea typeface="Open Sans"/>
                <a:cs typeface="Open Sans"/>
                <a:sym typeface="Open Sans"/>
              </a:rPr>
              <a:t>Science </a:t>
            </a:r>
            <a:r>
              <a:rPr b="1" i="0" lang="en" sz="2391" u="none" cap="none" strike="noStrike">
                <a:solidFill>
                  <a:srgbClr val="8C211D"/>
                </a:solidFill>
                <a:latin typeface="Open Sans"/>
                <a:ea typeface="Open Sans"/>
                <a:cs typeface="Open Sans"/>
                <a:sym typeface="Open Sans"/>
              </a:rPr>
              <a:t>Cool</a:t>
            </a:r>
            <a:r>
              <a:rPr b="0" i="0" lang="en" sz="2391" u="none" cap="none" strike="noStrike">
                <a:solidFill>
                  <a:srgbClr val="8C211D"/>
                </a:solidFill>
                <a:latin typeface="Open Sans"/>
                <a:ea typeface="Open Sans"/>
                <a:cs typeface="Open Sans"/>
                <a:sym typeface="Open Sans"/>
              </a:rPr>
              <a:t> Activities</a:t>
            </a:r>
            <a:endParaRPr>
              <a:solidFill>
                <a:srgbClr val="8C211D"/>
              </a:solidFill>
            </a:endParaRPr>
          </a:p>
        </p:txBody>
      </p:sp>
      <p:sp>
        <p:nvSpPr>
          <p:cNvPr id="222" name="Google Shape;222;p37"/>
          <p:cNvSpPr txBox="1"/>
          <p:nvPr/>
        </p:nvSpPr>
        <p:spPr>
          <a:xfrm>
            <a:off x="5474075" y="448950"/>
            <a:ext cx="3320400" cy="1717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 sz="6200" u="none" cap="none" strike="noStrike">
                <a:solidFill>
                  <a:srgbClr val="8C211D"/>
                </a:solidFill>
                <a:latin typeface="Open Sans"/>
                <a:ea typeface="Open Sans"/>
                <a:cs typeface="Open Sans"/>
                <a:sym typeface="Open Sans"/>
              </a:rPr>
              <a:t>Hot</a:t>
            </a:r>
            <a:endParaRPr sz="6200">
              <a:solidFill>
                <a:srgbClr val="8C211D"/>
              </a:solidFill>
            </a:endParaRPr>
          </a:p>
          <a:p>
            <a:pPr indent="0" lvl="0" marL="0" marR="0" rtl="0" algn="l">
              <a:lnSpc>
                <a:spcPct val="90000"/>
              </a:lnSpc>
              <a:spcBef>
                <a:spcPts val="0"/>
              </a:spcBef>
              <a:spcAft>
                <a:spcPts val="0"/>
              </a:spcAft>
              <a:buNone/>
            </a:pPr>
            <a:r>
              <a:rPr b="0" i="0" lang="en" sz="6200" u="none" cap="none" strike="noStrike">
                <a:solidFill>
                  <a:srgbClr val="8C211D"/>
                </a:solidFill>
                <a:latin typeface="Open Sans"/>
                <a:ea typeface="Open Sans"/>
                <a:cs typeface="Open Sans"/>
                <a:sym typeface="Open Sans"/>
              </a:rPr>
              <a:t>Science</a:t>
            </a:r>
            <a:endParaRPr sz="6200">
              <a:solidFill>
                <a:srgbClr val="8C211D"/>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46"/>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D211D"/>
                </a:solidFill>
                <a:latin typeface="Open Sans"/>
                <a:ea typeface="Open Sans"/>
                <a:cs typeface="Open Sans"/>
                <a:sym typeface="Open Sans"/>
              </a:rPr>
              <a:t>7</a:t>
            </a:r>
            <a:endParaRPr sz="5000">
              <a:solidFill>
                <a:srgbClr val="8D211D"/>
              </a:solidFill>
            </a:endParaRPr>
          </a:p>
        </p:txBody>
      </p:sp>
      <p:sp>
        <p:nvSpPr>
          <p:cNvPr id="318" name="Google Shape;318;p46"/>
          <p:cNvSpPr txBox="1"/>
          <p:nvPr/>
        </p:nvSpPr>
        <p:spPr>
          <a:xfrm>
            <a:off x="499950" y="871325"/>
            <a:ext cx="18918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D211D"/>
                </a:solidFill>
                <a:latin typeface="Open Sans"/>
                <a:ea typeface="Open Sans"/>
                <a:cs typeface="Open Sans"/>
                <a:sym typeface="Open Sans"/>
              </a:rPr>
              <a:t>Learn</a:t>
            </a:r>
            <a:endParaRPr sz="4300">
              <a:solidFill>
                <a:srgbClr val="8D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D211D"/>
                </a:solidFill>
                <a:latin typeface="Open Sans"/>
                <a:ea typeface="Open Sans"/>
                <a:cs typeface="Open Sans"/>
                <a:sym typeface="Open Sans"/>
              </a:rPr>
              <a:t>More</a:t>
            </a:r>
            <a:endParaRPr sz="4300">
              <a:solidFill>
                <a:srgbClr val="8D211D"/>
              </a:solidFill>
              <a:latin typeface="Open Sans"/>
              <a:ea typeface="Open Sans"/>
              <a:cs typeface="Open Sans"/>
              <a:sym typeface="Open Sans"/>
            </a:endParaRPr>
          </a:p>
        </p:txBody>
      </p:sp>
      <p:sp>
        <p:nvSpPr>
          <p:cNvPr id="319" name="Google Shape;319;p46"/>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320" name="Google Shape;320;p46"/>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321" name="Google Shape;321;p46"/>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
        <p:nvSpPr>
          <p:cNvPr id="322" name="Google Shape;322;p46"/>
          <p:cNvSpPr txBox="1"/>
          <p:nvPr/>
        </p:nvSpPr>
        <p:spPr>
          <a:xfrm>
            <a:off x="2455961" y="1973664"/>
            <a:ext cx="5891700" cy="215400"/>
          </a:xfrm>
          <a:prstGeom prst="rect">
            <a:avLst/>
          </a:prstGeom>
          <a:noFill/>
          <a:ln>
            <a:noFill/>
          </a:ln>
        </p:spPr>
        <p:txBody>
          <a:bodyPr anchorCtr="0" anchor="t" bIns="0" lIns="0" spcFirstLastPara="1" rIns="0" wrap="square" tIns="0">
            <a:spAutoFit/>
          </a:bodyPr>
          <a:lstStyle/>
          <a:p>
            <a:pPr indent="0" lvl="0" marL="0" marR="0" rtl="0" algn="l">
              <a:lnSpc>
                <a:spcPct val="120012"/>
              </a:lnSpc>
              <a:spcBef>
                <a:spcPts val="0"/>
              </a:spcBef>
              <a:spcAft>
                <a:spcPts val="0"/>
              </a:spcAft>
              <a:buNone/>
            </a:pPr>
            <a:r>
              <a:t/>
            </a:r>
            <a:endParaRPr/>
          </a:p>
        </p:txBody>
      </p:sp>
      <p:sp>
        <p:nvSpPr>
          <p:cNvPr id="323" name="Google Shape;323;p46"/>
          <p:cNvSpPr txBox="1"/>
          <p:nvPr/>
        </p:nvSpPr>
        <p:spPr>
          <a:xfrm>
            <a:off x="2970374" y="1050550"/>
            <a:ext cx="5492400" cy="3124200"/>
          </a:xfrm>
          <a:prstGeom prst="rect">
            <a:avLst/>
          </a:prstGeom>
          <a:noFill/>
          <a:ln>
            <a:noFill/>
          </a:ln>
        </p:spPr>
        <p:txBody>
          <a:bodyPr anchorCtr="0" anchor="t" bIns="0" lIns="0" spcFirstLastPara="1" rIns="0" wrap="square" tIns="0">
            <a:spAutoFit/>
          </a:bodyPr>
          <a:lstStyle/>
          <a:p>
            <a:pPr indent="0" lvl="0" marL="0" marR="0" rtl="0" algn="just">
              <a:lnSpc>
                <a:spcPct val="120011"/>
              </a:lnSpc>
              <a:spcBef>
                <a:spcPts val="0"/>
              </a:spcBef>
              <a:spcAft>
                <a:spcPts val="0"/>
              </a:spcAft>
              <a:buNone/>
            </a:pPr>
            <a:r>
              <a:rPr b="1" i="0" lang="en" sz="1794" u="none" cap="none" strike="noStrike">
                <a:solidFill>
                  <a:srgbClr val="8C211D"/>
                </a:solidFill>
                <a:latin typeface="Open Sans"/>
                <a:ea typeface="Open Sans"/>
                <a:cs typeface="Open Sans"/>
                <a:sym typeface="Open Sans"/>
              </a:rPr>
              <a:t>What causes this light?</a:t>
            </a:r>
            <a:endParaRPr b="1" sz="1794">
              <a:solidFill>
                <a:srgbClr val="8C211D"/>
              </a:solidFill>
              <a:latin typeface="Open Sans"/>
              <a:ea typeface="Open Sans"/>
              <a:cs typeface="Open Sans"/>
              <a:sym typeface="Open Sans"/>
            </a:endParaRPr>
          </a:p>
          <a:p>
            <a:pPr indent="0" lvl="0" marL="0" marR="0" rtl="0" algn="just">
              <a:lnSpc>
                <a:spcPct val="120011"/>
              </a:lnSpc>
              <a:spcBef>
                <a:spcPts val="0"/>
              </a:spcBef>
              <a:spcAft>
                <a:spcPts val="0"/>
              </a:spcAft>
              <a:buNone/>
            </a:pPr>
            <a:r>
              <a:t/>
            </a:r>
            <a:endParaRPr b="1" sz="993">
              <a:solidFill>
                <a:srgbClr val="8C211D"/>
              </a:solidFill>
              <a:latin typeface="Open Sans"/>
              <a:ea typeface="Open Sans"/>
              <a:cs typeface="Open Sans"/>
              <a:sym typeface="Open Sans"/>
            </a:endParaRPr>
          </a:p>
          <a:p>
            <a:pPr indent="0" lvl="0" marL="0" rtl="0" algn="l">
              <a:lnSpc>
                <a:spcPct val="120012"/>
              </a:lnSpc>
              <a:spcBef>
                <a:spcPts val="0"/>
              </a:spcBef>
              <a:spcAft>
                <a:spcPts val="0"/>
              </a:spcAft>
              <a:buClr>
                <a:schemeClr val="dk1"/>
              </a:buClr>
              <a:buFont typeface="Arial"/>
              <a:buNone/>
            </a:pPr>
            <a:r>
              <a:rPr lang="en" sz="1599">
                <a:solidFill>
                  <a:srgbClr val="333F48"/>
                </a:solidFill>
                <a:latin typeface="Open Sans"/>
                <a:ea typeface="Open Sans"/>
                <a:cs typeface="Open Sans"/>
                <a:sym typeface="Open Sans"/>
              </a:rPr>
              <a:t>Triboluminescence is the release of light that happens when an object's structure is broken or deformed (like Thor’s hammer hitting Captain America’s shield or your teeth hitting a Life Saver mint). This bending releases energy that makes nearby electrons excited. These newly excited electrons give off light as they go back to normal. If this process sounds familiar to you, that's because lightning is created by a similar process!</a:t>
            </a:r>
            <a:endParaRPr sz="1599">
              <a:solidFill>
                <a:srgbClr val="333F48"/>
              </a:solidFill>
              <a:latin typeface="Open Sans"/>
              <a:ea typeface="Open Sans"/>
              <a:cs typeface="Open Sans"/>
              <a:sym typeface="Open Sans"/>
            </a:endParaRPr>
          </a:p>
          <a:p>
            <a:pPr indent="0" lvl="0" marL="0" rtl="0" algn="l">
              <a:lnSpc>
                <a:spcPct val="120012"/>
              </a:lnSpc>
              <a:spcBef>
                <a:spcPts val="0"/>
              </a:spcBef>
              <a:spcAft>
                <a:spcPts val="0"/>
              </a:spcAft>
              <a:buClr>
                <a:schemeClr val="dk1"/>
              </a:buClr>
              <a:buFont typeface="Arial"/>
              <a:buNone/>
            </a:pPr>
            <a:r>
              <a:t/>
            </a:r>
            <a:endParaRPr sz="1599">
              <a:solidFill>
                <a:srgbClr val="333F48"/>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47"/>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D211D"/>
                </a:solidFill>
                <a:latin typeface="Open Sans"/>
                <a:ea typeface="Open Sans"/>
                <a:cs typeface="Open Sans"/>
                <a:sym typeface="Open Sans"/>
              </a:rPr>
              <a:t>8</a:t>
            </a:r>
            <a:endParaRPr sz="5000">
              <a:solidFill>
                <a:srgbClr val="8D211D"/>
              </a:solidFill>
            </a:endParaRPr>
          </a:p>
        </p:txBody>
      </p:sp>
      <p:sp>
        <p:nvSpPr>
          <p:cNvPr id="329" name="Google Shape;329;p47"/>
          <p:cNvSpPr txBox="1"/>
          <p:nvPr/>
        </p:nvSpPr>
        <p:spPr>
          <a:xfrm>
            <a:off x="499950" y="871325"/>
            <a:ext cx="18918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D211D"/>
                </a:solidFill>
                <a:latin typeface="Open Sans"/>
                <a:ea typeface="Open Sans"/>
                <a:cs typeface="Open Sans"/>
                <a:sym typeface="Open Sans"/>
              </a:rPr>
              <a:t>Learn</a:t>
            </a:r>
            <a:endParaRPr sz="4300">
              <a:solidFill>
                <a:srgbClr val="8D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D211D"/>
                </a:solidFill>
                <a:latin typeface="Open Sans"/>
                <a:ea typeface="Open Sans"/>
                <a:cs typeface="Open Sans"/>
                <a:sym typeface="Open Sans"/>
              </a:rPr>
              <a:t>More</a:t>
            </a:r>
            <a:endParaRPr sz="4300">
              <a:solidFill>
                <a:srgbClr val="8D211D"/>
              </a:solidFill>
              <a:latin typeface="Open Sans"/>
              <a:ea typeface="Open Sans"/>
              <a:cs typeface="Open Sans"/>
              <a:sym typeface="Open Sans"/>
            </a:endParaRPr>
          </a:p>
        </p:txBody>
      </p:sp>
      <p:sp>
        <p:nvSpPr>
          <p:cNvPr id="330" name="Google Shape;330;p47"/>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331" name="Google Shape;331;p47"/>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332" name="Google Shape;332;p47"/>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
        <p:nvSpPr>
          <p:cNvPr id="333" name="Google Shape;333;p47"/>
          <p:cNvSpPr txBox="1"/>
          <p:nvPr/>
        </p:nvSpPr>
        <p:spPr>
          <a:xfrm>
            <a:off x="2455961" y="1973664"/>
            <a:ext cx="5891700" cy="215400"/>
          </a:xfrm>
          <a:prstGeom prst="rect">
            <a:avLst/>
          </a:prstGeom>
          <a:noFill/>
          <a:ln>
            <a:noFill/>
          </a:ln>
        </p:spPr>
        <p:txBody>
          <a:bodyPr anchorCtr="0" anchor="t" bIns="0" lIns="0" spcFirstLastPara="1" rIns="0" wrap="square" tIns="0">
            <a:spAutoFit/>
          </a:bodyPr>
          <a:lstStyle/>
          <a:p>
            <a:pPr indent="0" lvl="0" marL="0" marR="0" rtl="0" algn="l">
              <a:lnSpc>
                <a:spcPct val="120012"/>
              </a:lnSpc>
              <a:spcBef>
                <a:spcPts val="0"/>
              </a:spcBef>
              <a:spcAft>
                <a:spcPts val="0"/>
              </a:spcAft>
              <a:buNone/>
            </a:pPr>
            <a:r>
              <a:t/>
            </a:r>
            <a:endParaRPr/>
          </a:p>
        </p:txBody>
      </p:sp>
      <p:sp>
        <p:nvSpPr>
          <p:cNvPr id="334" name="Google Shape;334;p47"/>
          <p:cNvSpPr txBox="1"/>
          <p:nvPr/>
        </p:nvSpPr>
        <p:spPr>
          <a:xfrm>
            <a:off x="2970374" y="1050550"/>
            <a:ext cx="5492400" cy="3419700"/>
          </a:xfrm>
          <a:prstGeom prst="rect">
            <a:avLst/>
          </a:prstGeom>
          <a:noFill/>
          <a:ln>
            <a:noFill/>
          </a:ln>
        </p:spPr>
        <p:txBody>
          <a:bodyPr anchorCtr="0" anchor="t" bIns="0" lIns="0" spcFirstLastPara="1" rIns="0" wrap="square" tIns="0">
            <a:spAutoFit/>
          </a:bodyPr>
          <a:lstStyle/>
          <a:p>
            <a:pPr indent="0" lvl="0" marL="0" rtl="0" algn="just">
              <a:lnSpc>
                <a:spcPct val="120011"/>
              </a:lnSpc>
              <a:spcBef>
                <a:spcPts val="0"/>
              </a:spcBef>
              <a:spcAft>
                <a:spcPts val="0"/>
              </a:spcAft>
              <a:buNone/>
            </a:pPr>
            <a:r>
              <a:rPr b="1" lang="en" sz="1794">
                <a:solidFill>
                  <a:srgbClr val="8C211D"/>
                </a:solidFill>
                <a:latin typeface="Open Sans"/>
                <a:ea typeface="Open Sans"/>
                <a:cs typeface="Open Sans"/>
                <a:sym typeface="Open Sans"/>
              </a:rPr>
              <a:t>Why did we use wintergreen Life Savers?</a:t>
            </a:r>
            <a:endParaRPr b="1" sz="1794">
              <a:solidFill>
                <a:srgbClr val="8C211D"/>
              </a:solidFill>
              <a:latin typeface="Open Sans"/>
              <a:ea typeface="Open Sans"/>
              <a:cs typeface="Open Sans"/>
              <a:sym typeface="Open Sans"/>
            </a:endParaRPr>
          </a:p>
          <a:p>
            <a:pPr indent="0" lvl="0" marL="0" marR="0" rtl="0" algn="just">
              <a:lnSpc>
                <a:spcPct val="120011"/>
              </a:lnSpc>
              <a:spcBef>
                <a:spcPts val="0"/>
              </a:spcBef>
              <a:spcAft>
                <a:spcPts val="0"/>
              </a:spcAft>
              <a:buNone/>
            </a:pPr>
            <a:r>
              <a:t/>
            </a:r>
            <a:endParaRPr b="1" sz="993">
              <a:solidFill>
                <a:srgbClr val="8C211D"/>
              </a:solidFill>
              <a:latin typeface="Open Sans"/>
              <a:ea typeface="Open Sans"/>
              <a:cs typeface="Open Sans"/>
              <a:sym typeface="Open Sans"/>
            </a:endParaRPr>
          </a:p>
          <a:p>
            <a:pPr indent="0" lvl="0" marL="0" rtl="0" algn="l">
              <a:lnSpc>
                <a:spcPct val="120012"/>
              </a:lnSpc>
              <a:spcBef>
                <a:spcPts val="0"/>
              </a:spcBef>
              <a:spcAft>
                <a:spcPts val="0"/>
              </a:spcAft>
              <a:buNone/>
            </a:pPr>
            <a:r>
              <a:rPr lang="en" sz="1599">
                <a:solidFill>
                  <a:srgbClr val="333F48"/>
                </a:solidFill>
                <a:latin typeface="Open Sans"/>
                <a:ea typeface="Open Sans"/>
                <a:cs typeface="Open Sans"/>
                <a:sym typeface="Open Sans"/>
              </a:rPr>
              <a:t>Triboluminescence should occur in most hard candies, so why did we specify that a specific flavor of Life Saver be used? This is because the light released when crystals deform/break is mostly invisible (like the UV radiation from the sun). The wintergreen flavoring used in Life Savers happens to absorb invisible light and release it as visible light, allowing us to see it. Other hard candies without this flavoring will still emit light when broken, but it would be much harder to see with the naked eye.</a:t>
            </a:r>
            <a:endParaRPr sz="1599">
              <a:solidFill>
                <a:srgbClr val="333F48"/>
              </a:solidFill>
              <a:latin typeface="Open Sans"/>
              <a:ea typeface="Open Sans"/>
              <a:cs typeface="Open Sans"/>
              <a:sym typeface="Open Sans"/>
            </a:endParaRPr>
          </a:p>
          <a:p>
            <a:pPr indent="0" lvl="0" marL="0" rtl="0" algn="l">
              <a:lnSpc>
                <a:spcPct val="120012"/>
              </a:lnSpc>
              <a:spcBef>
                <a:spcPts val="0"/>
              </a:spcBef>
              <a:spcAft>
                <a:spcPts val="0"/>
              </a:spcAft>
              <a:buNone/>
            </a:pPr>
            <a:r>
              <a:t/>
            </a:r>
            <a:endParaRPr sz="1599">
              <a:solidFill>
                <a:srgbClr val="333F48"/>
              </a:solidFill>
              <a:latin typeface="Open Sans"/>
              <a:ea typeface="Open Sans"/>
              <a:cs typeface="Open Sans"/>
              <a:sym typeface="Open Sans"/>
            </a:endParaRPr>
          </a:p>
        </p:txBody>
      </p:sp>
      <p:sp>
        <p:nvSpPr>
          <p:cNvPr id="335" name="Google Shape;335;p47"/>
          <p:cNvSpPr txBox="1"/>
          <p:nvPr/>
        </p:nvSpPr>
        <p:spPr>
          <a:xfrm>
            <a:off x="2455961" y="3035470"/>
            <a:ext cx="5891700" cy="215400"/>
          </a:xfrm>
          <a:prstGeom prst="rect">
            <a:avLst/>
          </a:prstGeom>
          <a:noFill/>
          <a:ln>
            <a:noFill/>
          </a:ln>
        </p:spPr>
        <p:txBody>
          <a:bodyPr anchorCtr="0" anchor="t" bIns="0" lIns="0" spcFirstLastPara="1" rIns="0" wrap="square" tIns="0">
            <a:spAutoFit/>
          </a:bodyPr>
          <a:lstStyle/>
          <a:p>
            <a:pPr indent="0" lvl="0" marL="0" marR="0" rtl="0" algn="just">
              <a:lnSpc>
                <a:spcPct val="120011"/>
              </a:lnSpc>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8"/>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D211D"/>
                </a:solidFill>
                <a:latin typeface="Open Sans"/>
                <a:ea typeface="Open Sans"/>
                <a:cs typeface="Open Sans"/>
                <a:sym typeface="Open Sans"/>
              </a:rPr>
              <a:t>9</a:t>
            </a:r>
            <a:endParaRPr sz="5000">
              <a:solidFill>
                <a:srgbClr val="8D211D"/>
              </a:solidFill>
            </a:endParaRPr>
          </a:p>
        </p:txBody>
      </p:sp>
      <p:sp>
        <p:nvSpPr>
          <p:cNvPr id="341" name="Google Shape;341;p48"/>
          <p:cNvSpPr txBox="1"/>
          <p:nvPr/>
        </p:nvSpPr>
        <p:spPr>
          <a:xfrm>
            <a:off x="499950" y="871325"/>
            <a:ext cx="18918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D211D"/>
                </a:solidFill>
                <a:latin typeface="Open Sans"/>
                <a:ea typeface="Open Sans"/>
                <a:cs typeface="Open Sans"/>
                <a:sym typeface="Open Sans"/>
              </a:rPr>
              <a:t>Learn</a:t>
            </a:r>
            <a:endParaRPr sz="4300">
              <a:solidFill>
                <a:srgbClr val="8D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D211D"/>
                </a:solidFill>
                <a:latin typeface="Open Sans"/>
                <a:ea typeface="Open Sans"/>
                <a:cs typeface="Open Sans"/>
                <a:sym typeface="Open Sans"/>
              </a:rPr>
              <a:t>More</a:t>
            </a:r>
            <a:endParaRPr sz="4300">
              <a:solidFill>
                <a:srgbClr val="8D211D"/>
              </a:solidFill>
              <a:latin typeface="Open Sans"/>
              <a:ea typeface="Open Sans"/>
              <a:cs typeface="Open Sans"/>
              <a:sym typeface="Open Sans"/>
            </a:endParaRPr>
          </a:p>
        </p:txBody>
      </p:sp>
      <p:sp>
        <p:nvSpPr>
          <p:cNvPr id="342" name="Google Shape;342;p48"/>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343" name="Google Shape;343;p48"/>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344" name="Google Shape;344;p48"/>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
        <p:nvSpPr>
          <p:cNvPr id="345" name="Google Shape;345;p48"/>
          <p:cNvSpPr txBox="1"/>
          <p:nvPr/>
        </p:nvSpPr>
        <p:spPr>
          <a:xfrm>
            <a:off x="2455961" y="1973664"/>
            <a:ext cx="5891700" cy="215400"/>
          </a:xfrm>
          <a:prstGeom prst="rect">
            <a:avLst/>
          </a:prstGeom>
          <a:noFill/>
          <a:ln>
            <a:noFill/>
          </a:ln>
        </p:spPr>
        <p:txBody>
          <a:bodyPr anchorCtr="0" anchor="t" bIns="0" lIns="0" spcFirstLastPara="1" rIns="0" wrap="square" tIns="0">
            <a:spAutoFit/>
          </a:bodyPr>
          <a:lstStyle/>
          <a:p>
            <a:pPr indent="0" lvl="0" marL="0" marR="0" rtl="0" algn="l">
              <a:lnSpc>
                <a:spcPct val="120012"/>
              </a:lnSpc>
              <a:spcBef>
                <a:spcPts val="0"/>
              </a:spcBef>
              <a:spcAft>
                <a:spcPts val="0"/>
              </a:spcAft>
              <a:buNone/>
            </a:pPr>
            <a:r>
              <a:t/>
            </a:r>
            <a:endParaRPr/>
          </a:p>
        </p:txBody>
      </p:sp>
      <p:sp>
        <p:nvSpPr>
          <p:cNvPr id="346" name="Google Shape;346;p48"/>
          <p:cNvSpPr txBox="1"/>
          <p:nvPr/>
        </p:nvSpPr>
        <p:spPr>
          <a:xfrm>
            <a:off x="2947674" y="1305000"/>
            <a:ext cx="5492400" cy="2533500"/>
          </a:xfrm>
          <a:prstGeom prst="rect">
            <a:avLst/>
          </a:prstGeom>
          <a:noFill/>
          <a:ln>
            <a:noFill/>
          </a:ln>
        </p:spPr>
        <p:txBody>
          <a:bodyPr anchorCtr="0" anchor="t" bIns="0" lIns="0" spcFirstLastPara="1" rIns="0" wrap="square" tIns="0">
            <a:spAutoFit/>
          </a:bodyPr>
          <a:lstStyle/>
          <a:p>
            <a:pPr indent="0" lvl="0" marL="0" rtl="0" algn="just">
              <a:lnSpc>
                <a:spcPct val="120011"/>
              </a:lnSpc>
              <a:spcBef>
                <a:spcPts val="0"/>
              </a:spcBef>
              <a:spcAft>
                <a:spcPts val="0"/>
              </a:spcAft>
              <a:buNone/>
            </a:pPr>
            <a:r>
              <a:rPr b="1" lang="en" sz="1794">
                <a:solidFill>
                  <a:srgbClr val="8C211D"/>
                </a:solidFill>
                <a:latin typeface="Open Sans"/>
                <a:ea typeface="Open Sans"/>
                <a:cs typeface="Open Sans"/>
                <a:sym typeface="Open Sans"/>
              </a:rPr>
              <a:t>Why does moisture affect the process?</a:t>
            </a:r>
            <a:endParaRPr b="1" sz="1794">
              <a:solidFill>
                <a:srgbClr val="8C211D"/>
              </a:solidFill>
              <a:latin typeface="Open Sans"/>
              <a:ea typeface="Open Sans"/>
              <a:cs typeface="Open Sans"/>
              <a:sym typeface="Open Sans"/>
            </a:endParaRPr>
          </a:p>
          <a:p>
            <a:pPr indent="0" lvl="0" marL="0" marR="0" rtl="0" algn="just">
              <a:lnSpc>
                <a:spcPct val="120011"/>
              </a:lnSpc>
              <a:spcBef>
                <a:spcPts val="0"/>
              </a:spcBef>
              <a:spcAft>
                <a:spcPts val="0"/>
              </a:spcAft>
              <a:buNone/>
            </a:pPr>
            <a:r>
              <a:t/>
            </a:r>
            <a:endParaRPr b="1" sz="993">
              <a:solidFill>
                <a:srgbClr val="8C211D"/>
              </a:solidFill>
              <a:latin typeface="Open Sans"/>
              <a:ea typeface="Open Sans"/>
              <a:cs typeface="Open Sans"/>
              <a:sym typeface="Open Sans"/>
            </a:endParaRPr>
          </a:p>
          <a:p>
            <a:pPr indent="0" lvl="0" marL="0" rtl="0" algn="l">
              <a:lnSpc>
                <a:spcPct val="120012"/>
              </a:lnSpc>
              <a:spcBef>
                <a:spcPts val="0"/>
              </a:spcBef>
              <a:spcAft>
                <a:spcPts val="0"/>
              </a:spcAft>
              <a:buNone/>
            </a:pPr>
            <a:r>
              <a:rPr lang="en" sz="1599">
                <a:solidFill>
                  <a:srgbClr val="333F48"/>
                </a:solidFill>
                <a:latin typeface="Open Sans"/>
                <a:ea typeface="Open Sans"/>
                <a:cs typeface="Open Sans"/>
                <a:sym typeface="Open Sans"/>
              </a:rPr>
              <a:t>Sucrose (the primary ingredient in Life Savers) dissolves in water. Any exposure to water will cause small portions of the candy to dissolve, changing the structure of the Life Saver, causing it to become soft. Because the structure is no longer perfectly crystalline it will no longer break in the same way.</a:t>
            </a:r>
            <a:endParaRPr>
              <a:solidFill>
                <a:schemeClr val="dk1"/>
              </a:solidFill>
              <a:latin typeface="Open Sans"/>
              <a:ea typeface="Open Sans"/>
              <a:cs typeface="Open Sans"/>
              <a:sym typeface="Open Sans"/>
            </a:endParaRPr>
          </a:p>
          <a:p>
            <a:pPr indent="0" lvl="0" marL="0" rtl="0" algn="l">
              <a:lnSpc>
                <a:spcPct val="120012"/>
              </a:lnSpc>
              <a:spcBef>
                <a:spcPts val="0"/>
              </a:spcBef>
              <a:spcAft>
                <a:spcPts val="0"/>
              </a:spcAft>
              <a:buNone/>
            </a:pPr>
            <a:r>
              <a:t/>
            </a:r>
            <a:endParaRPr sz="1599">
              <a:solidFill>
                <a:srgbClr val="333F48"/>
              </a:solidFill>
              <a:latin typeface="Open Sans"/>
              <a:ea typeface="Open Sans"/>
              <a:cs typeface="Open Sans"/>
              <a:sym typeface="Open Sans"/>
            </a:endParaRPr>
          </a:p>
        </p:txBody>
      </p:sp>
      <p:sp>
        <p:nvSpPr>
          <p:cNvPr id="347" name="Google Shape;347;p48"/>
          <p:cNvSpPr txBox="1"/>
          <p:nvPr/>
        </p:nvSpPr>
        <p:spPr>
          <a:xfrm>
            <a:off x="2455961" y="3035470"/>
            <a:ext cx="5891700" cy="215400"/>
          </a:xfrm>
          <a:prstGeom prst="rect">
            <a:avLst/>
          </a:prstGeom>
          <a:noFill/>
          <a:ln>
            <a:noFill/>
          </a:ln>
        </p:spPr>
        <p:txBody>
          <a:bodyPr anchorCtr="0" anchor="t" bIns="0" lIns="0" spcFirstLastPara="1" rIns="0" wrap="square" tIns="0">
            <a:spAutoFit/>
          </a:bodyPr>
          <a:lstStyle/>
          <a:p>
            <a:pPr indent="0" lvl="0" marL="0" marR="0" rtl="0" algn="just">
              <a:lnSpc>
                <a:spcPct val="120011"/>
              </a:lnSpc>
              <a:spcBef>
                <a:spcPts val="0"/>
              </a:spcBef>
              <a:spcAft>
                <a:spcPts val="0"/>
              </a:spcAft>
              <a:buNone/>
            </a:pPr>
            <a:r>
              <a:t/>
            </a:r>
            <a:endParaRPr/>
          </a:p>
        </p:txBody>
      </p:sp>
      <p:sp>
        <p:nvSpPr>
          <p:cNvPr id="348" name="Google Shape;348;p48"/>
          <p:cNvSpPr txBox="1"/>
          <p:nvPr/>
        </p:nvSpPr>
        <p:spPr>
          <a:xfrm>
            <a:off x="2482759" y="4177819"/>
            <a:ext cx="5891700" cy="215400"/>
          </a:xfrm>
          <a:prstGeom prst="rect">
            <a:avLst/>
          </a:prstGeom>
          <a:noFill/>
          <a:ln>
            <a:noFill/>
          </a:ln>
        </p:spPr>
        <p:txBody>
          <a:bodyPr anchorCtr="0" anchor="t" bIns="0" lIns="0" spcFirstLastPara="1" rIns="0" wrap="square" tIns="0">
            <a:spAutoFit/>
          </a:bodyPr>
          <a:lstStyle/>
          <a:p>
            <a:pPr indent="0" lvl="0" marL="0" marR="0" rtl="0" algn="just">
              <a:lnSpc>
                <a:spcPct val="120011"/>
              </a:lnSpc>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49"/>
          <p:cNvSpPr txBox="1"/>
          <p:nvPr/>
        </p:nvSpPr>
        <p:spPr>
          <a:xfrm>
            <a:off x="837948" y="4168225"/>
            <a:ext cx="9345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D211D"/>
                </a:solidFill>
                <a:latin typeface="Open Sans"/>
                <a:ea typeface="Open Sans"/>
                <a:cs typeface="Open Sans"/>
                <a:sym typeface="Open Sans"/>
              </a:rPr>
              <a:t>10</a:t>
            </a:r>
            <a:endParaRPr sz="5000">
              <a:solidFill>
                <a:srgbClr val="8D211D"/>
              </a:solidFill>
            </a:endParaRPr>
          </a:p>
        </p:txBody>
      </p:sp>
      <p:sp>
        <p:nvSpPr>
          <p:cNvPr id="354" name="Google Shape;354;p49"/>
          <p:cNvSpPr txBox="1"/>
          <p:nvPr/>
        </p:nvSpPr>
        <p:spPr>
          <a:xfrm>
            <a:off x="499950" y="871325"/>
            <a:ext cx="18918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D211D"/>
                </a:solidFill>
                <a:latin typeface="Open Sans"/>
                <a:ea typeface="Open Sans"/>
                <a:cs typeface="Open Sans"/>
                <a:sym typeface="Open Sans"/>
              </a:rPr>
              <a:t>Learn</a:t>
            </a:r>
            <a:endParaRPr sz="4300">
              <a:solidFill>
                <a:srgbClr val="8D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D211D"/>
                </a:solidFill>
                <a:latin typeface="Open Sans"/>
                <a:ea typeface="Open Sans"/>
                <a:cs typeface="Open Sans"/>
                <a:sym typeface="Open Sans"/>
              </a:rPr>
              <a:t>More</a:t>
            </a:r>
            <a:endParaRPr sz="4300">
              <a:solidFill>
                <a:srgbClr val="8D211D"/>
              </a:solidFill>
              <a:latin typeface="Open Sans"/>
              <a:ea typeface="Open Sans"/>
              <a:cs typeface="Open Sans"/>
              <a:sym typeface="Open Sans"/>
            </a:endParaRPr>
          </a:p>
        </p:txBody>
      </p:sp>
      <p:sp>
        <p:nvSpPr>
          <p:cNvPr id="355" name="Google Shape;355;p49"/>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356" name="Google Shape;356;p49"/>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357" name="Google Shape;357;p49"/>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
        <p:nvSpPr>
          <p:cNvPr id="358" name="Google Shape;358;p49"/>
          <p:cNvSpPr txBox="1"/>
          <p:nvPr/>
        </p:nvSpPr>
        <p:spPr>
          <a:xfrm>
            <a:off x="2455961" y="1973664"/>
            <a:ext cx="5891700" cy="215400"/>
          </a:xfrm>
          <a:prstGeom prst="rect">
            <a:avLst/>
          </a:prstGeom>
          <a:noFill/>
          <a:ln>
            <a:noFill/>
          </a:ln>
        </p:spPr>
        <p:txBody>
          <a:bodyPr anchorCtr="0" anchor="t" bIns="0" lIns="0" spcFirstLastPara="1" rIns="0" wrap="square" tIns="0">
            <a:spAutoFit/>
          </a:bodyPr>
          <a:lstStyle/>
          <a:p>
            <a:pPr indent="0" lvl="0" marL="0" marR="0" rtl="0" algn="l">
              <a:lnSpc>
                <a:spcPct val="120012"/>
              </a:lnSpc>
              <a:spcBef>
                <a:spcPts val="0"/>
              </a:spcBef>
              <a:spcAft>
                <a:spcPts val="0"/>
              </a:spcAft>
              <a:buNone/>
            </a:pPr>
            <a:r>
              <a:t/>
            </a:r>
            <a:endParaRPr/>
          </a:p>
        </p:txBody>
      </p:sp>
      <p:sp>
        <p:nvSpPr>
          <p:cNvPr id="359" name="Google Shape;359;p49"/>
          <p:cNvSpPr txBox="1"/>
          <p:nvPr/>
        </p:nvSpPr>
        <p:spPr>
          <a:xfrm>
            <a:off x="2947674" y="1305000"/>
            <a:ext cx="5492400" cy="2127000"/>
          </a:xfrm>
          <a:prstGeom prst="rect">
            <a:avLst/>
          </a:prstGeom>
          <a:noFill/>
          <a:ln>
            <a:noFill/>
          </a:ln>
        </p:spPr>
        <p:txBody>
          <a:bodyPr anchorCtr="0" anchor="t" bIns="0" lIns="0" spcFirstLastPara="1" rIns="0" wrap="square" tIns="0">
            <a:spAutoFit/>
          </a:bodyPr>
          <a:lstStyle/>
          <a:p>
            <a:pPr indent="0" lvl="0" marL="0" rtl="0" algn="l">
              <a:lnSpc>
                <a:spcPct val="120011"/>
              </a:lnSpc>
              <a:spcBef>
                <a:spcPts val="0"/>
              </a:spcBef>
              <a:spcAft>
                <a:spcPts val="0"/>
              </a:spcAft>
              <a:buNone/>
            </a:pPr>
            <a:r>
              <a:rPr b="1" lang="en" sz="1794">
                <a:solidFill>
                  <a:srgbClr val="8C211D"/>
                </a:solidFill>
                <a:latin typeface="Open Sans"/>
                <a:ea typeface="Open Sans"/>
                <a:cs typeface="Open Sans"/>
                <a:sym typeface="Open Sans"/>
              </a:rPr>
              <a:t>What are some other types of luminescence that can be found?</a:t>
            </a:r>
            <a:endParaRPr b="1" sz="1794">
              <a:solidFill>
                <a:srgbClr val="8C211D"/>
              </a:solidFill>
              <a:latin typeface="Open Sans"/>
              <a:ea typeface="Open Sans"/>
              <a:cs typeface="Open Sans"/>
              <a:sym typeface="Open Sans"/>
            </a:endParaRPr>
          </a:p>
          <a:p>
            <a:pPr indent="0" lvl="0" marL="0" marR="0" rtl="0" algn="just">
              <a:lnSpc>
                <a:spcPct val="120011"/>
              </a:lnSpc>
              <a:spcBef>
                <a:spcPts val="0"/>
              </a:spcBef>
              <a:spcAft>
                <a:spcPts val="0"/>
              </a:spcAft>
              <a:buNone/>
            </a:pPr>
            <a:r>
              <a:t/>
            </a:r>
            <a:endParaRPr b="1" sz="993">
              <a:solidFill>
                <a:srgbClr val="8C211D"/>
              </a:solidFill>
              <a:latin typeface="Open Sans"/>
              <a:ea typeface="Open Sans"/>
              <a:cs typeface="Open Sans"/>
              <a:sym typeface="Open Sans"/>
            </a:endParaRPr>
          </a:p>
          <a:p>
            <a:pPr indent="-317500" lvl="0" marL="457200" rtl="0" algn="l">
              <a:lnSpc>
                <a:spcPct val="120012"/>
              </a:lnSpc>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Electro: lightbulbs (</a:t>
            </a:r>
            <a:r>
              <a:rPr lang="en">
                <a:solidFill>
                  <a:schemeClr val="dk1"/>
                </a:solidFill>
                <a:latin typeface="Open Sans"/>
                <a:ea typeface="Open Sans"/>
                <a:cs typeface="Open Sans"/>
                <a:sym typeface="Open Sans"/>
              </a:rPr>
              <a:t>fluorescent</a:t>
            </a:r>
            <a:r>
              <a:rPr lang="en">
                <a:solidFill>
                  <a:schemeClr val="dk1"/>
                </a:solidFill>
                <a:latin typeface="Open Sans"/>
                <a:ea typeface="Open Sans"/>
                <a:cs typeface="Open Sans"/>
                <a:sym typeface="Open Sans"/>
              </a:rPr>
              <a:t> lighting!)</a:t>
            </a:r>
            <a:endParaRPr>
              <a:solidFill>
                <a:schemeClr val="dk1"/>
              </a:solidFill>
              <a:latin typeface="Open Sans"/>
              <a:ea typeface="Open Sans"/>
              <a:cs typeface="Open Sans"/>
              <a:sym typeface="Open Sans"/>
            </a:endParaRPr>
          </a:p>
          <a:p>
            <a:pPr indent="-317500" lvl="0" marL="457200" rtl="0" algn="l">
              <a:lnSpc>
                <a:spcPct val="120012"/>
              </a:lnSpc>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Radio: Aurora Borealis (“northern lights”)</a:t>
            </a:r>
            <a:endParaRPr>
              <a:solidFill>
                <a:schemeClr val="dk1"/>
              </a:solidFill>
              <a:latin typeface="Open Sans"/>
              <a:ea typeface="Open Sans"/>
              <a:cs typeface="Open Sans"/>
              <a:sym typeface="Open Sans"/>
            </a:endParaRPr>
          </a:p>
          <a:p>
            <a:pPr indent="-317500" lvl="0" marL="457200" rtl="0" algn="l">
              <a:lnSpc>
                <a:spcPct val="120012"/>
              </a:lnSpc>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Photo: X-Ray</a:t>
            </a:r>
            <a:endParaRPr>
              <a:solidFill>
                <a:schemeClr val="dk1"/>
              </a:solidFill>
              <a:latin typeface="Open Sans"/>
              <a:ea typeface="Open Sans"/>
              <a:cs typeface="Open Sans"/>
              <a:sym typeface="Open Sans"/>
            </a:endParaRPr>
          </a:p>
          <a:p>
            <a:pPr indent="-317500" lvl="0" marL="457200" rtl="0" algn="l">
              <a:lnSpc>
                <a:spcPct val="120012"/>
              </a:lnSpc>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Bio: </a:t>
            </a:r>
            <a:r>
              <a:rPr lang="en">
                <a:solidFill>
                  <a:schemeClr val="dk1"/>
                </a:solidFill>
                <a:latin typeface="Open Sans"/>
                <a:ea typeface="Open Sans"/>
                <a:cs typeface="Open Sans"/>
                <a:sym typeface="Open Sans"/>
              </a:rPr>
              <a:t>plankton</a:t>
            </a:r>
            <a:r>
              <a:rPr lang="en">
                <a:solidFill>
                  <a:schemeClr val="dk1"/>
                </a:solidFill>
                <a:latin typeface="Open Sans"/>
                <a:ea typeface="Open Sans"/>
                <a:cs typeface="Open Sans"/>
                <a:sym typeface="Open Sans"/>
              </a:rPr>
              <a:t> beaches</a:t>
            </a:r>
            <a:endParaRPr>
              <a:solidFill>
                <a:schemeClr val="dk1"/>
              </a:solidFill>
              <a:latin typeface="Open Sans"/>
              <a:ea typeface="Open Sans"/>
              <a:cs typeface="Open Sans"/>
              <a:sym typeface="Open Sans"/>
            </a:endParaRPr>
          </a:p>
          <a:p>
            <a:pPr indent="0" lvl="0" marL="0" rtl="0" algn="l">
              <a:lnSpc>
                <a:spcPct val="120012"/>
              </a:lnSpc>
              <a:spcBef>
                <a:spcPts val="0"/>
              </a:spcBef>
              <a:spcAft>
                <a:spcPts val="0"/>
              </a:spcAft>
              <a:buNone/>
            </a:pPr>
            <a:r>
              <a:t/>
            </a:r>
            <a:endParaRPr sz="1599">
              <a:solidFill>
                <a:srgbClr val="333F48"/>
              </a:solidFill>
              <a:latin typeface="Open Sans"/>
              <a:ea typeface="Open Sans"/>
              <a:cs typeface="Open Sans"/>
              <a:sym typeface="Open Sans"/>
            </a:endParaRPr>
          </a:p>
        </p:txBody>
      </p:sp>
      <p:sp>
        <p:nvSpPr>
          <p:cNvPr id="360" name="Google Shape;360;p49"/>
          <p:cNvSpPr txBox="1"/>
          <p:nvPr/>
        </p:nvSpPr>
        <p:spPr>
          <a:xfrm>
            <a:off x="2455961" y="3035470"/>
            <a:ext cx="5891700" cy="215400"/>
          </a:xfrm>
          <a:prstGeom prst="rect">
            <a:avLst/>
          </a:prstGeom>
          <a:noFill/>
          <a:ln>
            <a:noFill/>
          </a:ln>
        </p:spPr>
        <p:txBody>
          <a:bodyPr anchorCtr="0" anchor="t" bIns="0" lIns="0" spcFirstLastPara="1" rIns="0" wrap="square" tIns="0">
            <a:spAutoFit/>
          </a:bodyPr>
          <a:lstStyle/>
          <a:p>
            <a:pPr indent="0" lvl="0" marL="0" marR="0" rtl="0" algn="just">
              <a:lnSpc>
                <a:spcPct val="120011"/>
              </a:lnSpc>
              <a:spcBef>
                <a:spcPts val="0"/>
              </a:spcBef>
              <a:spcAft>
                <a:spcPts val="0"/>
              </a:spcAft>
              <a:buNone/>
            </a:pPr>
            <a:r>
              <a:t/>
            </a:r>
            <a:endParaRPr/>
          </a:p>
        </p:txBody>
      </p:sp>
      <p:sp>
        <p:nvSpPr>
          <p:cNvPr id="361" name="Google Shape;361;p49"/>
          <p:cNvSpPr txBox="1"/>
          <p:nvPr/>
        </p:nvSpPr>
        <p:spPr>
          <a:xfrm>
            <a:off x="2482759" y="4177819"/>
            <a:ext cx="5891700" cy="215400"/>
          </a:xfrm>
          <a:prstGeom prst="rect">
            <a:avLst/>
          </a:prstGeom>
          <a:noFill/>
          <a:ln>
            <a:noFill/>
          </a:ln>
        </p:spPr>
        <p:txBody>
          <a:bodyPr anchorCtr="0" anchor="t" bIns="0" lIns="0" spcFirstLastPara="1" rIns="0" wrap="square" tIns="0">
            <a:spAutoFit/>
          </a:bodyPr>
          <a:lstStyle/>
          <a:p>
            <a:pPr indent="0" lvl="0" marL="0" marR="0" rtl="0" algn="just">
              <a:lnSpc>
                <a:spcPct val="120011"/>
              </a:lnSpc>
              <a:spcBef>
                <a:spcPts val="0"/>
              </a:spcBef>
              <a:spcAft>
                <a:spcPts val="0"/>
              </a:spcAft>
              <a:buNone/>
            </a:pPr>
            <a:r>
              <a:t/>
            </a:r>
            <a:endParaRPr/>
          </a:p>
        </p:txBody>
      </p:sp>
      <p:pic>
        <p:nvPicPr>
          <p:cNvPr id="362" name="Google Shape;362;p49" title="Plankton 1080P, 2K, 4K, 5K HD wallpapers free download | Wallpaper ..."/>
          <p:cNvPicPr preferRelativeResize="0"/>
          <p:nvPr/>
        </p:nvPicPr>
        <p:blipFill>
          <a:blip r:embed="rId3">
            <a:alphaModFix/>
          </a:blip>
          <a:stretch>
            <a:fillRect/>
          </a:stretch>
        </p:blipFill>
        <p:spPr>
          <a:xfrm>
            <a:off x="5664600" y="2818254"/>
            <a:ext cx="3378600" cy="22536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8"/>
          <p:cNvSpPr txBox="1"/>
          <p:nvPr/>
        </p:nvSpPr>
        <p:spPr>
          <a:xfrm>
            <a:off x="241750" y="795125"/>
            <a:ext cx="34680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8D211D"/>
                </a:solidFill>
                <a:latin typeface="Open Sans"/>
                <a:ea typeface="Open Sans"/>
                <a:cs typeface="Open Sans"/>
                <a:sym typeface="Open Sans"/>
              </a:rPr>
              <a:t>Hot Science</a:t>
            </a:r>
            <a:r>
              <a:rPr b="1" i="0" lang="en" sz="4600" u="none" cap="none" strike="noStrike">
                <a:solidFill>
                  <a:srgbClr val="8D211D"/>
                </a:solidFill>
                <a:latin typeface="Open Sans"/>
                <a:ea typeface="Open Sans"/>
                <a:cs typeface="Open Sans"/>
                <a:sym typeface="Open Sans"/>
              </a:rPr>
              <a:t> </a:t>
            </a:r>
            <a:r>
              <a:rPr lang="en" sz="4600">
                <a:solidFill>
                  <a:srgbClr val="8D211D"/>
                </a:solidFill>
                <a:latin typeface="Open Sans"/>
                <a:ea typeface="Open Sans"/>
                <a:cs typeface="Open Sans"/>
                <a:sym typeface="Open Sans"/>
              </a:rPr>
              <a:t>Guides</a:t>
            </a:r>
            <a:endParaRPr sz="4600">
              <a:solidFill>
                <a:srgbClr val="8D211D"/>
              </a:solidFill>
            </a:endParaRPr>
          </a:p>
        </p:txBody>
      </p:sp>
      <p:sp>
        <p:nvSpPr>
          <p:cNvPr id="228" name="Google Shape;228;p38"/>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229" name="Google Shape;229;p38"/>
          <p:cNvSpPr/>
          <p:nvPr/>
        </p:nvSpPr>
        <p:spPr>
          <a:xfrm>
            <a:off x="1361100" y="2211125"/>
            <a:ext cx="43529" cy="2709397"/>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230" name="Google Shape;230;p38"/>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
        <p:nvSpPr>
          <p:cNvPr id="231" name="Google Shape;231;p38"/>
          <p:cNvSpPr txBox="1"/>
          <p:nvPr/>
        </p:nvSpPr>
        <p:spPr>
          <a:xfrm>
            <a:off x="3400400" y="1185125"/>
            <a:ext cx="4873500" cy="27564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Clr>
                <a:schemeClr val="dk1"/>
              </a:buClr>
              <a:buFont typeface="Arial"/>
              <a:buNone/>
            </a:pPr>
            <a:r>
              <a:rPr b="1" lang="en" sz="2000">
                <a:solidFill>
                  <a:srgbClr val="8D211D"/>
                </a:solidFill>
                <a:latin typeface="Open Sans"/>
                <a:ea typeface="Open Sans"/>
                <a:cs typeface="Open Sans"/>
                <a:sym typeface="Open Sans"/>
              </a:rPr>
              <a:t>How to Use </a:t>
            </a:r>
            <a:endParaRPr b="1" sz="2000">
              <a:solidFill>
                <a:srgbClr val="8D211D"/>
              </a:solidFill>
              <a:latin typeface="Open Sans"/>
              <a:ea typeface="Open Sans"/>
              <a:cs typeface="Open Sans"/>
              <a:sym typeface="Open Sans"/>
            </a:endParaRPr>
          </a:p>
          <a:p>
            <a:pPr indent="0" lvl="0" marL="0" rtl="0" algn="ctr">
              <a:lnSpc>
                <a:spcPct val="139966"/>
              </a:lnSpc>
              <a:spcBef>
                <a:spcPts val="0"/>
              </a:spcBef>
              <a:spcAft>
                <a:spcPts val="0"/>
              </a:spcAft>
              <a:buClr>
                <a:schemeClr val="dk1"/>
              </a:buClr>
              <a:buFont typeface="Arial"/>
              <a:buNone/>
            </a:pPr>
            <a:r>
              <a:t/>
            </a:r>
            <a:endParaRPr b="1" sz="500">
              <a:solidFill>
                <a:srgbClr val="EF4723"/>
              </a:solidFill>
              <a:latin typeface="Open Sans"/>
              <a:ea typeface="Open Sans"/>
              <a:cs typeface="Open Sans"/>
              <a:sym typeface="Open Sans"/>
            </a:endParaRPr>
          </a:p>
          <a:p>
            <a:pPr indent="0" lvl="0" marL="0" rtl="0" algn="l">
              <a:lnSpc>
                <a:spcPct val="150000"/>
              </a:lnSpc>
              <a:spcBef>
                <a:spcPts val="0"/>
              </a:spcBef>
              <a:spcAft>
                <a:spcPts val="0"/>
              </a:spcAft>
              <a:buClr>
                <a:schemeClr val="dk1"/>
              </a:buClr>
              <a:buFont typeface="Arial"/>
              <a:buNone/>
            </a:pPr>
            <a:r>
              <a:rPr b="1" lang="en" sz="1499">
                <a:solidFill>
                  <a:srgbClr val="090F10"/>
                </a:solidFill>
                <a:latin typeface="Open Sans"/>
                <a:ea typeface="Open Sans"/>
                <a:cs typeface="Open Sans"/>
                <a:sym typeface="Open Sans"/>
              </a:rPr>
              <a:t>Presentation: </a:t>
            </a:r>
            <a:r>
              <a:rPr lang="en" sz="1499">
                <a:solidFill>
                  <a:srgbClr val="090F10"/>
                </a:solidFill>
                <a:latin typeface="Open Sans"/>
                <a:ea typeface="Open Sans"/>
                <a:cs typeface="Open Sans"/>
                <a:sym typeface="Open Sans"/>
              </a:rPr>
              <a:t>Share via projector screen or have available to students on individual devices</a:t>
            </a:r>
            <a:endParaRPr sz="1499">
              <a:solidFill>
                <a:srgbClr val="090F10"/>
              </a:solidFill>
              <a:latin typeface="Open Sans"/>
              <a:ea typeface="Open Sans"/>
              <a:cs typeface="Open Sans"/>
              <a:sym typeface="Open Sans"/>
            </a:endParaRPr>
          </a:p>
          <a:p>
            <a:pPr indent="-323786" lvl="0" marL="457200" rtl="0" algn="l">
              <a:lnSpc>
                <a:spcPct val="150000"/>
              </a:lnSpc>
              <a:spcBef>
                <a:spcPts val="1000"/>
              </a:spcBef>
              <a:spcAft>
                <a:spcPts val="0"/>
              </a:spcAft>
              <a:buClr>
                <a:srgbClr val="090F10"/>
              </a:buClr>
              <a:buSzPts val="1499"/>
              <a:buFont typeface="Open Sans"/>
              <a:buChar char="-"/>
            </a:pPr>
            <a:r>
              <a:rPr lang="en" sz="1499">
                <a:solidFill>
                  <a:srgbClr val="090F10"/>
                </a:solidFill>
                <a:latin typeface="Open Sans"/>
                <a:ea typeface="Open Sans"/>
                <a:cs typeface="Open Sans"/>
                <a:sym typeface="Open Sans"/>
              </a:rPr>
              <a:t>Reference speaker notes for answer key/ brainstorming suggestions</a:t>
            </a:r>
            <a:endParaRPr sz="1499">
              <a:solidFill>
                <a:srgbClr val="090F10"/>
              </a:solidFill>
              <a:latin typeface="Open Sans"/>
              <a:ea typeface="Open Sans"/>
              <a:cs typeface="Open Sans"/>
              <a:sym typeface="Open Sans"/>
            </a:endParaRPr>
          </a:p>
          <a:p>
            <a:pPr indent="0" lvl="0" marL="0" rtl="0" algn="l">
              <a:lnSpc>
                <a:spcPct val="150000"/>
              </a:lnSpc>
              <a:spcBef>
                <a:spcPts val="1000"/>
              </a:spcBef>
              <a:spcAft>
                <a:spcPts val="1000"/>
              </a:spcAft>
              <a:buClr>
                <a:schemeClr val="dk1"/>
              </a:buClr>
              <a:buFont typeface="Arial"/>
              <a:buNone/>
            </a:pPr>
            <a:r>
              <a:rPr b="1" lang="en" sz="1499">
                <a:solidFill>
                  <a:srgbClr val="090F10"/>
                </a:solidFill>
                <a:latin typeface="Open Sans"/>
                <a:ea typeface="Open Sans"/>
                <a:cs typeface="Open Sans"/>
                <a:sym typeface="Open Sans"/>
              </a:rPr>
              <a:t>Worksheet Print-Out: </a:t>
            </a:r>
            <a:r>
              <a:rPr lang="en" sz="1499">
                <a:solidFill>
                  <a:srgbClr val="090F10"/>
                </a:solidFill>
                <a:latin typeface="Open Sans"/>
                <a:ea typeface="Open Sans"/>
                <a:cs typeface="Open Sans"/>
                <a:sym typeface="Open Sans"/>
              </a:rPr>
              <a:t>Print a packet for each student to follow along with this presentation</a:t>
            </a:r>
            <a:endParaRPr sz="1499">
              <a:solidFill>
                <a:srgbClr val="090F10"/>
              </a:solidFill>
              <a:latin typeface="Open Sans"/>
              <a:ea typeface="Open Sans"/>
              <a:cs typeface="Open Sans"/>
              <a:sym typeface="Open Sans"/>
            </a:endParaRPr>
          </a:p>
        </p:txBody>
      </p:sp>
      <p:sp>
        <p:nvSpPr>
          <p:cNvPr id="232" name="Google Shape;232;p38"/>
          <p:cNvSpPr txBox="1"/>
          <p:nvPr/>
        </p:nvSpPr>
        <p:spPr>
          <a:xfrm>
            <a:off x="2344250" y="4192250"/>
            <a:ext cx="6048600" cy="7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450">
                <a:solidFill>
                  <a:schemeClr val="dk1"/>
                </a:solidFill>
                <a:latin typeface="Open Sans"/>
                <a:ea typeface="Open Sans"/>
                <a:cs typeface="Open Sans"/>
                <a:sym typeface="Open Sans"/>
              </a:rPr>
              <a:t>NOTE: For this experiment test breaking the Life Saver first! </a:t>
            </a:r>
            <a:r>
              <a:rPr lang="en" sz="1450">
                <a:solidFill>
                  <a:schemeClr val="dk1"/>
                </a:solidFill>
                <a:latin typeface="Open Sans"/>
                <a:ea typeface="Open Sans"/>
                <a:cs typeface="Open Sans"/>
                <a:sym typeface="Open Sans"/>
              </a:rPr>
              <a:t>If it is too humid, they may not spark. It is possible to bake them briefly to remove the excess moisture.</a:t>
            </a:r>
            <a:endParaRPr sz="1450">
              <a:solidFill>
                <a:schemeClr val="dk1"/>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9"/>
          <p:cNvSpPr txBox="1"/>
          <p:nvPr/>
        </p:nvSpPr>
        <p:spPr>
          <a:xfrm>
            <a:off x="230422" y="706650"/>
            <a:ext cx="3220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 sz="4600" u="none" cap="none" strike="noStrike">
                <a:solidFill>
                  <a:srgbClr val="8D211D"/>
                </a:solidFill>
                <a:latin typeface="Open Sans"/>
                <a:ea typeface="Open Sans"/>
                <a:cs typeface="Open Sans"/>
                <a:sym typeface="Open Sans"/>
              </a:rPr>
              <a:t>Learning </a:t>
            </a:r>
            <a:endParaRPr b="1" i="0" sz="4600" u="none" cap="none" strike="noStrike">
              <a:solidFill>
                <a:srgbClr val="8D211D"/>
              </a:solidFill>
              <a:latin typeface="Open Sans"/>
              <a:ea typeface="Open Sans"/>
              <a:cs typeface="Open Sans"/>
              <a:sym typeface="Open Sans"/>
            </a:endParaRPr>
          </a:p>
          <a:p>
            <a:pPr indent="0" lvl="0" marL="0" marR="0" rtl="0" algn="l">
              <a:lnSpc>
                <a:spcPct val="100000"/>
              </a:lnSpc>
              <a:spcBef>
                <a:spcPts val="0"/>
              </a:spcBef>
              <a:spcAft>
                <a:spcPts val="0"/>
              </a:spcAft>
              <a:buNone/>
            </a:pPr>
            <a:r>
              <a:rPr i="0" lang="en" sz="4600" u="none" cap="none" strike="noStrike">
                <a:solidFill>
                  <a:srgbClr val="8D211D"/>
                </a:solidFill>
                <a:latin typeface="Open Sans"/>
                <a:ea typeface="Open Sans"/>
                <a:cs typeface="Open Sans"/>
                <a:sym typeface="Open Sans"/>
              </a:rPr>
              <a:t>Objectives</a:t>
            </a:r>
            <a:endParaRPr sz="4600">
              <a:solidFill>
                <a:srgbClr val="8D211D"/>
              </a:solidFill>
              <a:latin typeface="Open Sans"/>
              <a:ea typeface="Open Sans"/>
              <a:cs typeface="Open Sans"/>
              <a:sym typeface="Open Sans"/>
            </a:endParaRPr>
          </a:p>
        </p:txBody>
      </p:sp>
      <p:sp>
        <p:nvSpPr>
          <p:cNvPr id="238" name="Google Shape;238;p39"/>
          <p:cNvSpPr txBox="1"/>
          <p:nvPr/>
        </p:nvSpPr>
        <p:spPr>
          <a:xfrm>
            <a:off x="3450625" y="1335300"/>
            <a:ext cx="5376300" cy="2611500"/>
          </a:xfrm>
          <a:prstGeom prst="rect">
            <a:avLst/>
          </a:prstGeom>
          <a:noFill/>
          <a:ln>
            <a:noFill/>
          </a:ln>
        </p:spPr>
        <p:txBody>
          <a:bodyPr anchorCtr="0" anchor="t" bIns="0" lIns="0" spcFirstLastPara="1" rIns="0" wrap="square" tIns="0">
            <a:spAutoFit/>
          </a:bodyPr>
          <a:lstStyle/>
          <a:p>
            <a:pPr indent="-185421" lvl="1" marL="345441" marR="0" rtl="0" algn="l">
              <a:lnSpc>
                <a:spcPct val="150000"/>
              </a:lnSpc>
              <a:spcBef>
                <a:spcPts val="0"/>
              </a:spcBef>
              <a:spcAft>
                <a:spcPts val="0"/>
              </a:spcAft>
              <a:buClr>
                <a:srgbClr val="131212"/>
              </a:buClr>
              <a:buSzPts val="1800"/>
              <a:buFont typeface="Open Sans"/>
              <a:buAutoNum type="arabicPeriod"/>
            </a:pPr>
            <a:r>
              <a:rPr lang="en" sz="1800">
                <a:solidFill>
                  <a:srgbClr val="131212"/>
                </a:solidFill>
                <a:latin typeface="Open Sans"/>
                <a:ea typeface="Open Sans"/>
                <a:cs typeface="Open Sans"/>
                <a:sym typeface="Open Sans"/>
              </a:rPr>
              <a:t>Explore triboluminescence by experimenting with Life Savers to produce visible sparks.</a:t>
            </a:r>
            <a:endParaRPr sz="1600">
              <a:latin typeface="Open Sans"/>
              <a:ea typeface="Open Sans"/>
              <a:cs typeface="Open Sans"/>
              <a:sym typeface="Open Sans"/>
            </a:endParaRPr>
          </a:p>
          <a:p>
            <a:pPr indent="-185421" lvl="1" marL="345441" marR="0" rtl="0" algn="l">
              <a:lnSpc>
                <a:spcPct val="150000"/>
              </a:lnSpc>
              <a:spcBef>
                <a:spcPts val="1000"/>
              </a:spcBef>
              <a:spcAft>
                <a:spcPts val="0"/>
              </a:spcAft>
              <a:buClr>
                <a:srgbClr val="131212"/>
              </a:buClr>
              <a:buSzPts val="1800"/>
              <a:buFont typeface="Open Sans"/>
              <a:buAutoNum type="arabicPeriod"/>
            </a:pPr>
            <a:r>
              <a:rPr lang="en" sz="1800">
                <a:solidFill>
                  <a:srgbClr val="131212"/>
                </a:solidFill>
                <a:latin typeface="Open Sans"/>
                <a:ea typeface="Open Sans"/>
                <a:cs typeface="Open Sans"/>
                <a:sym typeface="Open Sans"/>
              </a:rPr>
              <a:t>Explain how breaking materials releases energy as light, similar to lightning.</a:t>
            </a:r>
            <a:endParaRPr sz="1600">
              <a:latin typeface="Open Sans"/>
              <a:ea typeface="Open Sans"/>
              <a:cs typeface="Open Sans"/>
              <a:sym typeface="Open Sans"/>
            </a:endParaRPr>
          </a:p>
          <a:p>
            <a:pPr indent="-185421" lvl="1" marL="345441" marR="0" rtl="0" algn="l">
              <a:lnSpc>
                <a:spcPct val="150000"/>
              </a:lnSpc>
              <a:spcBef>
                <a:spcPts val="1000"/>
              </a:spcBef>
              <a:spcAft>
                <a:spcPts val="1000"/>
              </a:spcAft>
              <a:buClr>
                <a:srgbClr val="131212"/>
              </a:buClr>
              <a:buSzPts val="1800"/>
              <a:buFont typeface="Open Sans"/>
              <a:buAutoNum type="arabicPeriod"/>
            </a:pPr>
            <a:r>
              <a:rPr i="0" lang="en" sz="1800" u="none" cap="none" strike="noStrike">
                <a:solidFill>
                  <a:srgbClr val="131212"/>
                </a:solidFill>
                <a:latin typeface="Open Sans"/>
                <a:ea typeface="Open Sans"/>
                <a:cs typeface="Open Sans"/>
                <a:sym typeface="Open Sans"/>
              </a:rPr>
              <a:t> </a:t>
            </a:r>
            <a:r>
              <a:rPr lang="en" sz="1800">
                <a:solidFill>
                  <a:srgbClr val="131212"/>
                </a:solidFill>
                <a:latin typeface="Open Sans"/>
                <a:ea typeface="Open Sans"/>
                <a:cs typeface="Open Sans"/>
                <a:sym typeface="Open Sans"/>
              </a:rPr>
              <a:t>Analyze how factors like moisture and material composition affect triboluminescence.</a:t>
            </a:r>
            <a:endParaRPr i="0" sz="1800" u="none" cap="none" strike="noStrike">
              <a:solidFill>
                <a:srgbClr val="131212"/>
              </a:solidFill>
              <a:latin typeface="Open Sans"/>
              <a:ea typeface="Open Sans"/>
              <a:cs typeface="Open Sans"/>
              <a:sym typeface="Open Sans"/>
            </a:endParaRPr>
          </a:p>
        </p:txBody>
      </p:sp>
      <p:sp>
        <p:nvSpPr>
          <p:cNvPr id="239" name="Google Shape;239;p39"/>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8D211D"/>
                </a:solidFill>
                <a:latin typeface="Open Sans"/>
                <a:ea typeface="Open Sans"/>
                <a:cs typeface="Open Sans"/>
                <a:sym typeface="Open Sans"/>
              </a:rPr>
              <a:t>1</a:t>
            </a:r>
            <a:endParaRPr sz="5000">
              <a:solidFill>
                <a:srgbClr val="8D211D"/>
              </a:solidFill>
            </a:endParaRPr>
          </a:p>
        </p:txBody>
      </p:sp>
      <p:sp>
        <p:nvSpPr>
          <p:cNvPr id="240" name="Google Shape;240;p39"/>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241" name="Google Shape;241;p39"/>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242" name="Google Shape;242;p39"/>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0"/>
          <p:cNvSpPr/>
          <p:nvPr/>
        </p:nvSpPr>
        <p:spPr>
          <a:xfrm>
            <a:off x="12844185" y="2925345"/>
            <a:ext cx="118230" cy="1521385"/>
          </a:xfrm>
          <a:custGeom>
            <a:rect b="b" l="l" r="r" t="t"/>
            <a:pathLst>
              <a:path extrusionOk="0" h="3298212" w="103451">
                <a:moveTo>
                  <a:pt x="0" y="0"/>
                </a:moveTo>
                <a:lnTo>
                  <a:pt x="103451" y="0"/>
                </a:lnTo>
                <a:lnTo>
                  <a:pt x="103451" y="3298213"/>
                </a:lnTo>
                <a:lnTo>
                  <a:pt x="0" y="3298213"/>
                </a:lnTo>
                <a:lnTo>
                  <a:pt x="0" y="0"/>
                </a:lnTo>
                <a:close/>
              </a:path>
            </a:pathLst>
          </a:custGeom>
          <a:blipFill rotWithShape="1">
            <a:blip r:embed="rId3">
              <a:alphaModFix/>
            </a:blip>
            <a:stretch>
              <a:fillRect b="0" l="0" r="0" t="0"/>
            </a:stretch>
          </a:blipFill>
          <a:ln>
            <a:noFill/>
          </a:ln>
        </p:spPr>
      </p:sp>
      <p:sp>
        <p:nvSpPr>
          <p:cNvPr id="248" name="Google Shape;248;p40"/>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8C211D"/>
                </a:solidFill>
                <a:latin typeface="Open Sans"/>
                <a:ea typeface="Open Sans"/>
                <a:cs typeface="Open Sans"/>
                <a:sym typeface="Open Sans"/>
              </a:rPr>
              <a:t>1</a:t>
            </a:r>
            <a:endParaRPr sz="5000">
              <a:solidFill>
                <a:srgbClr val="8C211D"/>
              </a:solidFill>
            </a:endParaRPr>
          </a:p>
        </p:txBody>
      </p:sp>
      <p:sp>
        <p:nvSpPr>
          <p:cNvPr id="249" name="Google Shape;249;p40"/>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C211D"/>
          </a:solidFill>
          <a:ln>
            <a:noFill/>
          </a:ln>
        </p:spPr>
      </p:sp>
      <p:sp>
        <p:nvSpPr>
          <p:cNvPr id="250" name="Google Shape;250;p40"/>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C211D"/>
          </a:solidFill>
          <a:ln>
            <a:noFill/>
          </a:ln>
        </p:spPr>
      </p:sp>
      <p:sp>
        <p:nvSpPr>
          <p:cNvPr id="251" name="Google Shape;251;p40"/>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C211D"/>
          </a:solidFill>
          <a:ln>
            <a:noFill/>
          </a:ln>
        </p:spPr>
      </p:sp>
      <p:pic>
        <p:nvPicPr>
          <p:cNvPr descr="From triboluminescence to forensic chemistry, Hot Science episode 102 explores the science of superheroes! Featured educator: Dr. Raychelle Burks&#10;&#10;Download the educators' STEM lesson plan here: https://bit.ly/3mTSxH1&#10;&#10;Please visit www.HotScience.TV for more!&#10;&#10;About Dr. Raychelle Burks&#10;Raychelle Burks is an Associate Professor of analytical chemistry at American University in Washington, D.C. and science communicator, who has regularly appeared on the Science Channel. In 2020, the American Chemical Society awarded her the Grady-Stack award for her public engagement excellence.&#10;&#10;About the HOT SCIENCE series&#10;HOT SCIENCE is a documentary series that makes science fun and relevant for everyone. Our mission is STEM education, which we believe will make the world a better place. The show celebrates the heroism of scientists and their research. Through vibrant animation and inspiring storytelling, the series also highlights wonders of the natural world.&#10;&#10;The show is made possible by the University of Texas at Austin. It is a creative partnership between the Environmental Science Institute (inside the Jackson School of Geosciences) and Matthew McConaughey’s film course, Script to Screen (inside the Moody College of Communication). The series would not be possible without the generous support of donors like you. Thank you.&#10;&#10;HOT SCIENCE is inspired by the nationally recognized lecture series HOT SCIENCE - COOL TALKS which has been a mainstay of the University of Texas at Austin for over 20 years. Organized and moderated by Dr. Jay Banner, these lecture / hands-on activity events are held six times per year." id="252" name="Google Shape;252;p40" title="Superhero Science">
            <a:hlinkClick r:id="rId4"/>
          </p:cNvPr>
          <p:cNvPicPr preferRelativeResize="0"/>
          <p:nvPr/>
        </p:nvPicPr>
        <p:blipFill>
          <a:blip r:embed="rId5">
            <a:alphaModFix/>
          </a:blip>
          <a:stretch>
            <a:fillRect/>
          </a:stretch>
        </p:blipFill>
        <p:spPr>
          <a:xfrm>
            <a:off x="3274900" y="1077751"/>
            <a:ext cx="5535075" cy="3113475"/>
          </a:xfrm>
          <a:prstGeom prst="rect">
            <a:avLst/>
          </a:prstGeom>
          <a:noFill/>
          <a:ln>
            <a:noFill/>
          </a:ln>
        </p:spPr>
      </p:pic>
      <p:sp>
        <p:nvSpPr>
          <p:cNvPr id="253" name="Google Shape;253;p40"/>
          <p:cNvSpPr txBox="1"/>
          <p:nvPr/>
        </p:nvSpPr>
        <p:spPr>
          <a:xfrm>
            <a:off x="241750" y="795125"/>
            <a:ext cx="4121100" cy="1416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Font typeface="Arial"/>
              <a:buNone/>
            </a:pPr>
            <a:r>
              <a:rPr b="1" lang="en" sz="4600">
                <a:solidFill>
                  <a:srgbClr val="8C211D"/>
                </a:solidFill>
                <a:latin typeface="Open Sans"/>
                <a:ea typeface="Open Sans"/>
                <a:cs typeface="Open Sans"/>
                <a:sym typeface="Open Sans"/>
              </a:rPr>
              <a:t>Superhero</a:t>
            </a:r>
            <a:endParaRPr sz="4600">
              <a:solidFill>
                <a:schemeClr val="dk1"/>
              </a:solidFill>
            </a:endParaRPr>
          </a:p>
          <a:p>
            <a:pPr indent="0" lvl="0" marL="0" rtl="0" algn="l">
              <a:spcBef>
                <a:spcPts val="0"/>
              </a:spcBef>
              <a:spcAft>
                <a:spcPts val="0"/>
              </a:spcAft>
              <a:buNone/>
            </a:pPr>
            <a:r>
              <a:rPr lang="en" sz="4600">
                <a:solidFill>
                  <a:srgbClr val="8C211D"/>
                </a:solidFill>
                <a:latin typeface="Open Sans"/>
                <a:ea typeface="Open Sans"/>
                <a:cs typeface="Open Sans"/>
                <a:sym typeface="Open Sans"/>
              </a:rPr>
              <a:t>Science</a:t>
            </a:r>
            <a:endParaRPr b="1" sz="4600">
              <a:solidFill>
                <a:srgbClr val="39479C"/>
              </a:solidFill>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1000"/>
                                        <p:tgtEl>
                                          <p:spTgt spid="2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1"/>
          <p:cNvSpPr txBox="1"/>
          <p:nvPr/>
        </p:nvSpPr>
        <p:spPr>
          <a:xfrm>
            <a:off x="5761075" y="3083225"/>
            <a:ext cx="3191400" cy="846300"/>
          </a:xfrm>
          <a:prstGeom prst="rect">
            <a:avLst/>
          </a:prstGeom>
          <a:noFill/>
          <a:ln>
            <a:noFill/>
          </a:ln>
        </p:spPr>
        <p:txBody>
          <a:bodyPr anchorCtr="0" anchor="t" bIns="91425" lIns="91425" spcFirstLastPara="1" rIns="91425" wrap="square" tIns="91425">
            <a:spAutoFit/>
          </a:bodyPr>
          <a:lstStyle/>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Safety Goggles/Glasses</a:t>
            </a:r>
            <a:endParaRPr sz="1500">
              <a:solidFill>
                <a:srgbClr val="090F10"/>
              </a:solidFill>
              <a:latin typeface="Open Sans"/>
              <a:ea typeface="Open Sans"/>
              <a:cs typeface="Open Sans"/>
              <a:sym typeface="Open Sans"/>
            </a:endParaRPr>
          </a:p>
          <a:p>
            <a:pPr indent="0" lvl="0" marL="0" rtl="0" algn="l">
              <a:lnSpc>
                <a:spcPct val="139966"/>
              </a:lnSpc>
              <a:spcBef>
                <a:spcPts val="0"/>
              </a:spcBef>
              <a:spcAft>
                <a:spcPts val="0"/>
              </a:spcAft>
              <a:buNone/>
            </a:pPr>
            <a:r>
              <a:t/>
            </a:r>
            <a:endParaRPr sz="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Paper towels</a:t>
            </a:r>
            <a:endParaRPr sz="1500">
              <a:solidFill>
                <a:srgbClr val="090F10"/>
              </a:solidFill>
              <a:latin typeface="Open Sans"/>
              <a:ea typeface="Open Sans"/>
              <a:cs typeface="Open Sans"/>
              <a:sym typeface="Open Sans"/>
            </a:endParaRPr>
          </a:p>
        </p:txBody>
      </p:sp>
      <p:sp>
        <p:nvSpPr>
          <p:cNvPr id="259" name="Google Shape;259;p41"/>
          <p:cNvSpPr txBox="1"/>
          <p:nvPr/>
        </p:nvSpPr>
        <p:spPr>
          <a:xfrm>
            <a:off x="241750" y="795125"/>
            <a:ext cx="2931600" cy="1416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en" sz="4600">
                <a:solidFill>
                  <a:srgbClr val="8C211D"/>
                </a:solidFill>
                <a:latin typeface="Open Sans"/>
                <a:ea typeface="Open Sans"/>
                <a:cs typeface="Open Sans"/>
                <a:sym typeface="Open Sans"/>
              </a:rPr>
              <a:t>Be a </a:t>
            </a:r>
            <a:r>
              <a:rPr lang="en" sz="4600">
                <a:solidFill>
                  <a:srgbClr val="8C211D"/>
                </a:solidFill>
                <a:latin typeface="Open Sans"/>
                <a:ea typeface="Open Sans"/>
                <a:cs typeface="Open Sans"/>
                <a:sym typeface="Open Sans"/>
              </a:rPr>
              <a:t>Superhero</a:t>
            </a:r>
            <a:endParaRPr b="1" sz="4600">
              <a:solidFill>
                <a:srgbClr val="8C211D"/>
              </a:solidFill>
              <a:latin typeface="Open Sans"/>
              <a:ea typeface="Open Sans"/>
              <a:cs typeface="Open Sans"/>
              <a:sym typeface="Open Sans"/>
            </a:endParaRPr>
          </a:p>
        </p:txBody>
      </p:sp>
      <p:sp>
        <p:nvSpPr>
          <p:cNvPr id="260" name="Google Shape;260;p41"/>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C211D"/>
                </a:solidFill>
                <a:latin typeface="Open Sans"/>
                <a:ea typeface="Open Sans"/>
                <a:cs typeface="Open Sans"/>
                <a:sym typeface="Open Sans"/>
              </a:rPr>
              <a:t>2</a:t>
            </a:r>
            <a:endParaRPr sz="5000">
              <a:solidFill>
                <a:srgbClr val="8C211D"/>
              </a:solidFill>
            </a:endParaRPr>
          </a:p>
        </p:txBody>
      </p:sp>
      <p:sp>
        <p:nvSpPr>
          <p:cNvPr id="261" name="Google Shape;261;p41"/>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C211D"/>
          </a:solidFill>
          <a:ln>
            <a:noFill/>
          </a:ln>
        </p:spPr>
      </p:sp>
      <p:sp>
        <p:nvSpPr>
          <p:cNvPr id="262" name="Google Shape;262;p41"/>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C211D"/>
          </a:solidFill>
          <a:ln>
            <a:noFill/>
          </a:ln>
        </p:spPr>
      </p:sp>
      <p:sp>
        <p:nvSpPr>
          <p:cNvPr id="263" name="Google Shape;263;p41"/>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C211D"/>
          </a:solidFill>
          <a:ln>
            <a:noFill/>
          </a:ln>
        </p:spPr>
      </p:sp>
      <p:sp>
        <p:nvSpPr>
          <p:cNvPr id="264" name="Google Shape;264;p41"/>
          <p:cNvSpPr txBox="1"/>
          <p:nvPr/>
        </p:nvSpPr>
        <p:spPr>
          <a:xfrm>
            <a:off x="3690675" y="947650"/>
            <a:ext cx="4899900" cy="15936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None/>
            </a:pPr>
            <a:r>
              <a:rPr b="1" lang="en" sz="2000">
                <a:solidFill>
                  <a:srgbClr val="8C211D"/>
                </a:solidFill>
                <a:latin typeface="Open Sans"/>
                <a:ea typeface="Open Sans"/>
                <a:cs typeface="Open Sans"/>
                <a:sym typeface="Open Sans"/>
              </a:rPr>
              <a:t>Your Challenge</a:t>
            </a:r>
            <a:endParaRPr sz="2000">
              <a:solidFill>
                <a:srgbClr val="8C211D"/>
              </a:solidFill>
              <a:latin typeface="Open Sans"/>
              <a:ea typeface="Open Sans"/>
              <a:cs typeface="Open Sans"/>
              <a:sym typeface="Open Sans"/>
            </a:endParaRPr>
          </a:p>
          <a:p>
            <a:pPr indent="0" lvl="0" marL="0" marR="0" rtl="0" algn="ctr">
              <a:lnSpc>
                <a:spcPct val="120012"/>
              </a:lnSpc>
              <a:spcBef>
                <a:spcPts val="0"/>
              </a:spcBef>
              <a:spcAft>
                <a:spcPts val="0"/>
              </a:spcAft>
              <a:buNone/>
            </a:pPr>
            <a:r>
              <a:rPr lang="en" sz="1600">
                <a:solidFill>
                  <a:srgbClr val="090F10"/>
                </a:solidFill>
                <a:latin typeface="Open Sans"/>
                <a:ea typeface="Open Sans"/>
                <a:cs typeface="Open Sans"/>
                <a:sym typeface="Open Sans"/>
              </a:rPr>
              <a:t>How could a wintergreen Life Saver replicate triboluminescence? Use pliers or your teeth to witness it before your eyes!</a:t>
            </a:r>
            <a:endParaRPr sz="1600">
              <a:solidFill>
                <a:srgbClr val="090F10"/>
              </a:solidFill>
              <a:latin typeface="Open Sans"/>
              <a:ea typeface="Open Sans"/>
              <a:cs typeface="Open Sans"/>
              <a:sym typeface="Open Sans"/>
            </a:endParaRPr>
          </a:p>
          <a:p>
            <a:pPr indent="0" lvl="0" marL="0" marR="0" rtl="0" algn="l">
              <a:lnSpc>
                <a:spcPct val="139966"/>
              </a:lnSpc>
              <a:spcBef>
                <a:spcPts val="0"/>
              </a:spcBef>
              <a:spcAft>
                <a:spcPts val="0"/>
              </a:spcAft>
              <a:buNone/>
            </a:pPr>
            <a:r>
              <a:t/>
            </a:r>
            <a:endParaRPr b="1" sz="1794">
              <a:solidFill>
                <a:srgbClr val="EF4723"/>
              </a:solidFill>
              <a:latin typeface="Open Sans"/>
              <a:ea typeface="Open Sans"/>
              <a:cs typeface="Open Sans"/>
              <a:sym typeface="Open Sans"/>
            </a:endParaRPr>
          </a:p>
        </p:txBody>
      </p:sp>
      <p:sp>
        <p:nvSpPr>
          <p:cNvPr id="265" name="Google Shape;265;p41"/>
          <p:cNvSpPr txBox="1"/>
          <p:nvPr/>
        </p:nvSpPr>
        <p:spPr>
          <a:xfrm>
            <a:off x="2604550" y="2669225"/>
            <a:ext cx="3030300" cy="2139000"/>
          </a:xfrm>
          <a:prstGeom prst="rect">
            <a:avLst/>
          </a:prstGeom>
          <a:noFill/>
          <a:ln>
            <a:noFill/>
          </a:ln>
        </p:spPr>
        <p:txBody>
          <a:bodyPr anchorCtr="0" anchor="t" bIns="91425" lIns="91425" spcFirstLastPara="1" rIns="91425" wrap="square" tIns="91425">
            <a:spAutoFit/>
          </a:bodyPr>
          <a:lstStyle/>
          <a:p>
            <a:pPr indent="0" lvl="0" marL="0" rtl="0" algn="l">
              <a:lnSpc>
                <a:spcPct val="139966"/>
              </a:lnSpc>
              <a:spcBef>
                <a:spcPts val="0"/>
              </a:spcBef>
              <a:spcAft>
                <a:spcPts val="0"/>
              </a:spcAft>
              <a:buClr>
                <a:srgbClr val="000000"/>
              </a:buClr>
              <a:buFont typeface="Arial"/>
              <a:buNone/>
            </a:pPr>
            <a:r>
              <a:rPr b="1" lang="en" sz="2000">
                <a:solidFill>
                  <a:srgbClr val="8C211D"/>
                </a:solidFill>
                <a:latin typeface="Open Sans"/>
                <a:ea typeface="Open Sans"/>
                <a:cs typeface="Open Sans"/>
                <a:sym typeface="Open Sans"/>
              </a:rPr>
              <a:t>Materials</a:t>
            </a:r>
            <a:endParaRPr b="1" sz="2000">
              <a:solidFill>
                <a:srgbClr val="8C211D"/>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Wintergreen Life Savers (must use this specific flavor)</a:t>
            </a:r>
            <a:endParaRPr sz="1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Pliers (if you prefer not to use your teeth)</a:t>
            </a:r>
            <a:endParaRPr sz="1500">
              <a:solidFill>
                <a:srgbClr val="090F10"/>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2"/>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C211D"/>
                </a:solidFill>
                <a:latin typeface="Open Sans"/>
                <a:ea typeface="Open Sans"/>
                <a:cs typeface="Open Sans"/>
                <a:sym typeface="Open Sans"/>
              </a:rPr>
              <a:t>3</a:t>
            </a:r>
            <a:endParaRPr sz="5000">
              <a:solidFill>
                <a:srgbClr val="8C211D"/>
              </a:solidFill>
            </a:endParaRPr>
          </a:p>
        </p:txBody>
      </p:sp>
      <p:sp>
        <p:nvSpPr>
          <p:cNvPr id="271" name="Google Shape;271;p42"/>
          <p:cNvSpPr txBox="1"/>
          <p:nvPr/>
        </p:nvSpPr>
        <p:spPr>
          <a:xfrm>
            <a:off x="198425" y="898150"/>
            <a:ext cx="27636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C211D"/>
                </a:solidFill>
                <a:latin typeface="Open Sans"/>
                <a:ea typeface="Open Sans"/>
                <a:cs typeface="Open Sans"/>
                <a:sym typeface="Open Sans"/>
              </a:rPr>
              <a:t>Safety</a:t>
            </a:r>
            <a:r>
              <a:rPr b="1" i="0" lang="en" sz="4300" u="none" cap="none" strike="noStrike">
                <a:solidFill>
                  <a:srgbClr val="8C211D"/>
                </a:solidFill>
                <a:latin typeface="Open Sans"/>
                <a:ea typeface="Open Sans"/>
                <a:cs typeface="Open Sans"/>
                <a:sym typeface="Open Sans"/>
              </a:rPr>
              <a:t> </a:t>
            </a:r>
            <a:endParaRPr sz="4300">
              <a:solidFill>
                <a:srgbClr val="8C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C211D"/>
                </a:solidFill>
                <a:latin typeface="Open Sans"/>
                <a:ea typeface="Open Sans"/>
                <a:cs typeface="Open Sans"/>
                <a:sym typeface="Open Sans"/>
              </a:rPr>
              <a:t>Reminders</a:t>
            </a:r>
            <a:endParaRPr sz="4300">
              <a:solidFill>
                <a:srgbClr val="8C211D"/>
              </a:solidFill>
              <a:latin typeface="Open Sans"/>
              <a:ea typeface="Open Sans"/>
              <a:cs typeface="Open Sans"/>
              <a:sym typeface="Open Sans"/>
            </a:endParaRPr>
          </a:p>
        </p:txBody>
      </p:sp>
      <p:sp>
        <p:nvSpPr>
          <p:cNvPr id="272" name="Google Shape;272;p42"/>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C211D"/>
          </a:solidFill>
          <a:ln>
            <a:noFill/>
          </a:ln>
        </p:spPr>
      </p:sp>
      <p:sp>
        <p:nvSpPr>
          <p:cNvPr id="273" name="Google Shape;273;p42"/>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C211D"/>
          </a:solidFill>
          <a:ln>
            <a:noFill/>
          </a:ln>
        </p:spPr>
      </p:sp>
      <p:sp>
        <p:nvSpPr>
          <p:cNvPr id="274" name="Google Shape;274;p42"/>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C211D"/>
          </a:solidFill>
          <a:ln>
            <a:noFill/>
          </a:ln>
        </p:spPr>
      </p:sp>
      <p:sp>
        <p:nvSpPr>
          <p:cNvPr id="275" name="Google Shape;275;p42"/>
          <p:cNvSpPr/>
          <p:nvPr/>
        </p:nvSpPr>
        <p:spPr>
          <a:xfrm>
            <a:off x="2278128" y="3751337"/>
            <a:ext cx="607706" cy="446465"/>
          </a:xfrm>
          <a:custGeom>
            <a:rect b="b" l="l" r="r" t="t"/>
            <a:pathLst>
              <a:path extrusionOk="0" h="1198565" w="1227689">
                <a:moveTo>
                  <a:pt x="0" y="0"/>
                </a:moveTo>
                <a:lnTo>
                  <a:pt x="1227688" y="0"/>
                </a:lnTo>
                <a:lnTo>
                  <a:pt x="1227688" y="1198565"/>
                </a:lnTo>
                <a:lnTo>
                  <a:pt x="0" y="1198565"/>
                </a:lnTo>
                <a:lnTo>
                  <a:pt x="0" y="0"/>
                </a:lnTo>
                <a:close/>
              </a:path>
            </a:pathLst>
          </a:custGeom>
          <a:blipFill rotWithShape="1">
            <a:blip r:embed="rId3">
              <a:alphaModFix/>
            </a:blip>
            <a:stretch>
              <a:fillRect b="0" l="0" r="0" t="0"/>
            </a:stretch>
          </a:blipFill>
          <a:ln>
            <a:noFill/>
          </a:ln>
        </p:spPr>
      </p:sp>
      <p:sp>
        <p:nvSpPr>
          <p:cNvPr id="276" name="Google Shape;276;p42"/>
          <p:cNvSpPr/>
          <p:nvPr/>
        </p:nvSpPr>
        <p:spPr>
          <a:xfrm>
            <a:off x="1847787" y="2979350"/>
            <a:ext cx="887492" cy="969191"/>
          </a:xfrm>
          <a:custGeom>
            <a:rect b="b" l="l" r="r" t="t"/>
            <a:pathLst>
              <a:path extrusionOk="0" h="2601854" w="1792914">
                <a:moveTo>
                  <a:pt x="0" y="0"/>
                </a:moveTo>
                <a:lnTo>
                  <a:pt x="1792914" y="0"/>
                </a:lnTo>
                <a:lnTo>
                  <a:pt x="1792914" y="2601854"/>
                </a:lnTo>
                <a:lnTo>
                  <a:pt x="0" y="2601854"/>
                </a:lnTo>
                <a:lnTo>
                  <a:pt x="0" y="0"/>
                </a:lnTo>
                <a:close/>
              </a:path>
            </a:pathLst>
          </a:custGeom>
          <a:blipFill rotWithShape="1">
            <a:blip r:embed="rId4">
              <a:alphaModFix/>
            </a:blip>
            <a:stretch>
              <a:fillRect b="0" l="0" r="0" t="0"/>
            </a:stretch>
          </a:blipFill>
          <a:ln>
            <a:noFill/>
          </a:ln>
        </p:spPr>
      </p:sp>
      <p:sp>
        <p:nvSpPr>
          <p:cNvPr id="277" name="Google Shape;277;p42"/>
          <p:cNvSpPr/>
          <p:nvPr/>
        </p:nvSpPr>
        <p:spPr>
          <a:xfrm>
            <a:off x="1855466" y="4004053"/>
            <a:ext cx="887492" cy="969191"/>
          </a:xfrm>
          <a:custGeom>
            <a:rect b="b" l="l" r="r" t="t"/>
            <a:pathLst>
              <a:path extrusionOk="0" h="2601854" w="1792914">
                <a:moveTo>
                  <a:pt x="0" y="0"/>
                </a:moveTo>
                <a:lnTo>
                  <a:pt x="1792914" y="0"/>
                </a:lnTo>
                <a:lnTo>
                  <a:pt x="1792914" y="2601853"/>
                </a:lnTo>
                <a:lnTo>
                  <a:pt x="0" y="2601853"/>
                </a:lnTo>
                <a:lnTo>
                  <a:pt x="0" y="0"/>
                </a:lnTo>
                <a:close/>
              </a:path>
            </a:pathLst>
          </a:custGeom>
          <a:blipFill rotWithShape="1">
            <a:blip r:embed="rId4">
              <a:alphaModFix/>
            </a:blip>
            <a:stretch>
              <a:fillRect b="0" l="0" r="0" t="0"/>
            </a:stretch>
          </a:blipFill>
          <a:ln>
            <a:noFill/>
          </a:ln>
        </p:spPr>
      </p:sp>
      <p:sp>
        <p:nvSpPr>
          <p:cNvPr id="278" name="Google Shape;278;p42"/>
          <p:cNvSpPr/>
          <p:nvPr/>
        </p:nvSpPr>
        <p:spPr>
          <a:xfrm>
            <a:off x="8333885" y="1381949"/>
            <a:ext cx="586221" cy="572315"/>
          </a:xfrm>
          <a:custGeom>
            <a:rect b="b" l="l" r="r" t="t"/>
            <a:pathLst>
              <a:path extrusionOk="0" h="1198565" w="1227689">
                <a:moveTo>
                  <a:pt x="0" y="0"/>
                </a:moveTo>
                <a:lnTo>
                  <a:pt x="1227689" y="0"/>
                </a:lnTo>
                <a:lnTo>
                  <a:pt x="1227689" y="1198565"/>
                </a:lnTo>
                <a:lnTo>
                  <a:pt x="0" y="1198565"/>
                </a:lnTo>
                <a:lnTo>
                  <a:pt x="0" y="0"/>
                </a:lnTo>
                <a:close/>
              </a:path>
            </a:pathLst>
          </a:custGeom>
          <a:blipFill rotWithShape="1">
            <a:blip r:embed="rId3">
              <a:alphaModFix/>
            </a:blip>
            <a:stretch>
              <a:fillRect b="0" l="0" r="0" t="0"/>
            </a:stretch>
          </a:blipFill>
          <a:ln>
            <a:noFill/>
          </a:ln>
        </p:spPr>
      </p:sp>
      <p:sp>
        <p:nvSpPr>
          <p:cNvPr id="279" name="Google Shape;279;p42"/>
          <p:cNvSpPr/>
          <p:nvPr/>
        </p:nvSpPr>
        <p:spPr>
          <a:xfrm>
            <a:off x="8274550" y="1635867"/>
            <a:ext cx="698373" cy="1281827"/>
          </a:xfrm>
          <a:custGeom>
            <a:rect b="b" l="l" r="r" t="t"/>
            <a:pathLst>
              <a:path extrusionOk="0" h="3560631" w="1264024">
                <a:moveTo>
                  <a:pt x="0" y="0"/>
                </a:moveTo>
                <a:lnTo>
                  <a:pt x="1264024" y="0"/>
                </a:lnTo>
                <a:lnTo>
                  <a:pt x="1264024" y="3560632"/>
                </a:lnTo>
                <a:lnTo>
                  <a:pt x="0" y="3560632"/>
                </a:lnTo>
                <a:lnTo>
                  <a:pt x="0" y="0"/>
                </a:lnTo>
                <a:close/>
              </a:path>
            </a:pathLst>
          </a:custGeom>
          <a:blipFill rotWithShape="1">
            <a:blip r:embed="rId5">
              <a:alphaModFix/>
            </a:blip>
            <a:stretch>
              <a:fillRect b="0" l="0" r="0" t="0"/>
            </a:stretch>
          </a:blipFill>
          <a:ln>
            <a:noFill/>
          </a:ln>
        </p:spPr>
      </p:sp>
      <p:sp>
        <p:nvSpPr>
          <p:cNvPr id="280" name="Google Shape;280;p42"/>
          <p:cNvSpPr txBox="1"/>
          <p:nvPr/>
        </p:nvSpPr>
        <p:spPr>
          <a:xfrm>
            <a:off x="2957588" y="569075"/>
            <a:ext cx="5321400" cy="42765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en" sz="2700">
                <a:solidFill>
                  <a:srgbClr val="8C211D"/>
                </a:solidFill>
                <a:latin typeface="Open Sans"/>
                <a:ea typeface="Open Sans"/>
                <a:cs typeface="Open Sans"/>
                <a:sym typeface="Open Sans"/>
              </a:rPr>
              <a:t>REMEMBER</a:t>
            </a:r>
            <a:r>
              <a:rPr b="1" lang="en" sz="2700">
                <a:solidFill>
                  <a:srgbClr val="8C211D"/>
                </a:solidFill>
                <a:latin typeface="Open Sans"/>
                <a:ea typeface="Open Sans"/>
                <a:cs typeface="Open Sans"/>
                <a:sym typeface="Open Sans"/>
              </a:rPr>
              <a:t>!</a:t>
            </a:r>
            <a:endParaRPr b="1" sz="2700">
              <a:solidFill>
                <a:srgbClr val="8C211D"/>
              </a:solidFill>
              <a:latin typeface="Open Sans"/>
              <a:ea typeface="Open Sans"/>
              <a:cs typeface="Open Sans"/>
              <a:sym typeface="Open Sans"/>
            </a:endParaRPr>
          </a:p>
          <a:p>
            <a:pPr indent="0" lvl="0" marL="0" rtl="0" algn="ctr">
              <a:spcBef>
                <a:spcPts val="0"/>
              </a:spcBef>
              <a:spcAft>
                <a:spcPts val="0"/>
              </a:spcAft>
              <a:buNone/>
            </a:pPr>
            <a:r>
              <a:t/>
            </a:r>
            <a:endParaRPr b="1" sz="900">
              <a:solidFill>
                <a:srgbClr val="8C211D"/>
              </a:solidFill>
              <a:latin typeface="Open Sans"/>
              <a:ea typeface="Open Sans"/>
              <a:cs typeface="Open Sans"/>
              <a:sym typeface="Open Sans"/>
            </a:endParaRPr>
          </a:p>
          <a:p>
            <a:pPr indent="0" lvl="0" marL="0" rtl="0" algn="l">
              <a:lnSpc>
                <a:spcPct val="120012"/>
              </a:lnSpc>
              <a:spcBef>
                <a:spcPts val="0"/>
              </a:spcBef>
              <a:spcAft>
                <a:spcPts val="0"/>
              </a:spcAft>
              <a:buClr>
                <a:schemeClr val="dk1"/>
              </a:buClr>
              <a:buFont typeface="Arial"/>
              <a:buNone/>
            </a:pPr>
            <a:r>
              <a:rPr b="1" lang="en" sz="1500">
                <a:solidFill>
                  <a:srgbClr val="090F10"/>
                </a:solidFill>
                <a:latin typeface="Open Sans"/>
                <a:ea typeface="Open Sans"/>
                <a:cs typeface="Open Sans"/>
                <a:sym typeface="Open Sans"/>
              </a:rPr>
              <a:t>Method 1: Pliers</a:t>
            </a:r>
            <a:endParaRPr b="1" sz="1500">
              <a:solidFill>
                <a:srgbClr val="090F10"/>
              </a:solidFill>
              <a:latin typeface="Open Sans"/>
              <a:ea typeface="Open Sans"/>
              <a:cs typeface="Open Sans"/>
              <a:sym typeface="Open Sans"/>
            </a:endParaRPr>
          </a:p>
          <a:p>
            <a:pPr indent="-323850" lvl="0" marL="457200" rtl="0" algn="l">
              <a:lnSpc>
                <a:spcPct val="120012"/>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Pliers can pinch or cut if not used properly. Make sure to hold the pliers firmly and keep fingers away from the jaws.</a:t>
            </a:r>
            <a:endParaRPr sz="1500">
              <a:solidFill>
                <a:srgbClr val="090F10"/>
              </a:solidFill>
              <a:latin typeface="Open Sans"/>
              <a:ea typeface="Open Sans"/>
              <a:cs typeface="Open Sans"/>
              <a:sym typeface="Open Sans"/>
            </a:endParaRPr>
          </a:p>
          <a:p>
            <a:pPr indent="-323850" lvl="0" marL="457200" rtl="0" algn="l">
              <a:lnSpc>
                <a:spcPct val="120012"/>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Wear safety glasses to protect your eyes from any small candy fragments that might break off.</a:t>
            </a:r>
            <a:endParaRPr sz="1500">
              <a:solidFill>
                <a:srgbClr val="090F10"/>
              </a:solidFill>
              <a:latin typeface="Open Sans"/>
              <a:ea typeface="Open Sans"/>
              <a:cs typeface="Open Sans"/>
              <a:sym typeface="Open Sans"/>
            </a:endParaRPr>
          </a:p>
          <a:p>
            <a:pPr indent="0" lvl="0" marL="0" rtl="0" algn="l">
              <a:lnSpc>
                <a:spcPct val="120012"/>
              </a:lnSpc>
              <a:spcBef>
                <a:spcPts val="0"/>
              </a:spcBef>
              <a:spcAft>
                <a:spcPts val="0"/>
              </a:spcAft>
              <a:buNone/>
            </a:pPr>
            <a:r>
              <a:t/>
            </a:r>
            <a:endParaRPr sz="900">
              <a:solidFill>
                <a:srgbClr val="090F10"/>
              </a:solidFill>
              <a:latin typeface="Open Sans"/>
              <a:ea typeface="Open Sans"/>
              <a:cs typeface="Open Sans"/>
              <a:sym typeface="Open Sans"/>
            </a:endParaRPr>
          </a:p>
          <a:p>
            <a:pPr indent="0" lvl="0" marL="0" rtl="0" algn="l">
              <a:lnSpc>
                <a:spcPct val="120012"/>
              </a:lnSpc>
              <a:spcBef>
                <a:spcPts val="0"/>
              </a:spcBef>
              <a:spcAft>
                <a:spcPts val="0"/>
              </a:spcAft>
              <a:buNone/>
            </a:pPr>
            <a:r>
              <a:rPr b="1" lang="en" sz="1500">
                <a:solidFill>
                  <a:srgbClr val="090F10"/>
                </a:solidFill>
                <a:latin typeface="Open Sans"/>
                <a:ea typeface="Open Sans"/>
                <a:cs typeface="Open Sans"/>
                <a:sym typeface="Open Sans"/>
              </a:rPr>
              <a:t>Method 2: Teeth</a:t>
            </a:r>
            <a:endParaRPr b="1" sz="1500">
              <a:solidFill>
                <a:srgbClr val="090F10"/>
              </a:solidFill>
              <a:latin typeface="Open Sans"/>
              <a:ea typeface="Open Sans"/>
              <a:cs typeface="Open Sans"/>
              <a:sym typeface="Open Sans"/>
            </a:endParaRPr>
          </a:p>
          <a:p>
            <a:pPr indent="-323850" lvl="0" marL="457200" rtl="0" algn="l">
              <a:lnSpc>
                <a:spcPct val="120012"/>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Do not do this method if you have braces or are worried about biting a hard candy.</a:t>
            </a:r>
            <a:endParaRPr sz="1500">
              <a:solidFill>
                <a:srgbClr val="090F10"/>
              </a:solidFill>
              <a:latin typeface="Open Sans"/>
              <a:ea typeface="Open Sans"/>
              <a:cs typeface="Open Sans"/>
              <a:sym typeface="Open Sans"/>
            </a:endParaRPr>
          </a:p>
          <a:p>
            <a:pPr indent="-323850" lvl="0" marL="457200" rtl="0" algn="l">
              <a:lnSpc>
                <a:spcPct val="120012"/>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Be aware of choking hazards! Be careful and stay mindful of the small pieces.</a:t>
            </a:r>
            <a:endParaRPr sz="1500">
              <a:solidFill>
                <a:srgbClr val="090F10"/>
              </a:solidFill>
              <a:latin typeface="Open Sans"/>
              <a:ea typeface="Open Sans"/>
              <a:cs typeface="Open Sans"/>
              <a:sym typeface="Open Sans"/>
            </a:endParaRPr>
          </a:p>
          <a:p>
            <a:pPr indent="-323850" lvl="0" marL="457200" rtl="0" algn="l">
              <a:lnSpc>
                <a:spcPct val="120012"/>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Wear safety glasses to protect your eyes from any small candy fragments that might break off.</a:t>
            </a:r>
            <a:endParaRPr sz="1600">
              <a:solidFill>
                <a:srgbClr val="090F10"/>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3"/>
          <p:cNvSpPr txBox="1"/>
          <p:nvPr/>
        </p:nvSpPr>
        <p:spPr>
          <a:xfrm>
            <a:off x="2531047" y="443150"/>
            <a:ext cx="6474600" cy="3480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en" sz="2000">
                <a:solidFill>
                  <a:srgbClr val="8C211D"/>
                </a:solidFill>
                <a:latin typeface="Open Sans"/>
                <a:ea typeface="Open Sans"/>
                <a:cs typeface="Open Sans"/>
                <a:sym typeface="Open Sans"/>
              </a:rPr>
              <a:t>Lab Instructions</a:t>
            </a:r>
            <a:endParaRPr b="1" sz="2000">
              <a:solidFill>
                <a:srgbClr val="8C211D"/>
              </a:solidFill>
              <a:latin typeface="Open Sans"/>
              <a:ea typeface="Open Sans"/>
              <a:cs typeface="Open Sans"/>
              <a:sym typeface="Open Sans"/>
            </a:endParaRPr>
          </a:p>
          <a:p>
            <a:pPr indent="0" lvl="0" marL="0" rtl="0" algn="l">
              <a:lnSpc>
                <a:spcPct val="125000"/>
              </a:lnSpc>
              <a:spcBef>
                <a:spcPts val="0"/>
              </a:spcBef>
              <a:spcAft>
                <a:spcPts val="0"/>
              </a:spcAft>
              <a:buNone/>
            </a:pPr>
            <a:r>
              <a:t/>
            </a:r>
            <a:endParaRPr sz="1600">
              <a:solidFill>
                <a:srgbClr val="221F20"/>
              </a:solidFill>
              <a:latin typeface="Open Sans"/>
              <a:ea typeface="Open Sans"/>
              <a:cs typeface="Open Sans"/>
              <a:sym typeface="Open Sans"/>
            </a:endParaRPr>
          </a:p>
          <a:p>
            <a:pPr indent="0" lvl="0" marL="0" rtl="0" algn="l">
              <a:lnSpc>
                <a:spcPct val="125000"/>
              </a:lnSpc>
              <a:spcBef>
                <a:spcPts val="0"/>
              </a:spcBef>
              <a:spcAft>
                <a:spcPts val="0"/>
              </a:spcAft>
              <a:buNone/>
            </a:pPr>
            <a:r>
              <a:rPr b="1" lang="en" sz="1600">
                <a:solidFill>
                  <a:srgbClr val="221F20"/>
                </a:solidFill>
                <a:latin typeface="Open Sans"/>
                <a:ea typeface="Open Sans"/>
                <a:cs typeface="Open Sans"/>
                <a:sym typeface="Open Sans"/>
              </a:rPr>
              <a:t>Method 1: Pliers</a:t>
            </a:r>
            <a:endParaRPr b="1" sz="1600">
              <a:solidFill>
                <a:srgbClr val="221F20"/>
              </a:solidFill>
              <a:latin typeface="Open Sans"/>
              <a:ea typeface="Open Sans"/>
              <a:cs typeface="Open Sans"/>
              <a:sym typeface="Open Sans"/>
            </a:endParaRPr>
          </a:p>
          <a:p>
            <a:pPr indent="0" lvl="0" marL="0" rtl="0" algn="l">
              <a:lnSpc>
                <a:spcPct val="125000"/>
              </a:lnSpc>
              <a:spcBef>
                <a:spcPts val="0"/>
              </a:spcBef>
              <a:spcAft>
                <a:spcPts val="0"/>
              </a:spcAft>
              <a:buNone/>
            </a:pPr>
            <a:r>
              <a:t/>
            </a:r>
            <a:endParaRPr b="1" sz="500">
              <a:solidFill>
                <a:srgbClr val="221F20"/>
              </a:solidFill>
              <a:latin typeface="Open Sans"/>
              <a:ea typeface="Open Sans"/>
              <a:cs typeface="Open Sans"/>
              <a:sym typeface="Open Sans"/>
            </a:endParaRPr>
          </a:p>
          <a:p>
            <a:pPr indent="-323850" lvl="0" marL="457200" rtl="0" algn="l">
              <a:lnSpc>
                <a:spcPct val="150000"/>
              </a:lnSpc>
              <a:spcBef>
                <a:spcPts val="0"/>
              </a:spcBef>
              <a:spcAft>
                <a:spcPts val="0"/>
              </a:spcAft>
              <a:buClr>
                <a:srgbClr val="221F20"/>
              </a:buClr>
              <a:buSzPts val="1500"/>
              <a:buFont typeface="Open Sans"/>
              <a:buAutoNum type="arabicPeriod"/>
            </a:pPr>
            <a:r>
              <a:rPr lang="en" sz="1599">
                <a:solidFill>
                  <a:srgbClr val="333F48"/>
                </a:solidFill>
                <a:latin typeface="Open Sans"/>
                <a:ea typeface="Open Sans"/>
                <a:cs typeface="Open Sans"/>
                <a:sym typeface="Open Sans"/>
              </a:rPr>
              <a:t>Separate into groups of 3-4</a:t>
            </a:r>
            <a:endParaRPr sz="1599">
              <a:solidFill>
                <a:srgbClr val="090F10"/>
              </a:solidFill>
              <a:latin typeface="Open Sans"/>
              <a:ea typeface="Open Sans"/>
              <a:cs typeface="Open Sans"/>
              <a:sym typeface="Open Sans"/>
            </a:endParaRPr>
          </a:p>
          <a:p>
            <a:pPr indent="-323850" lvl="0" marL="457200" rtl="0" algn="l">
              <a:lnSpc>
                <a:spcPct val="150000"/>
              </a:lnSpc>
              <a:spcBef>
                <a:spcPts val="0"/>
              </a:spcBef>
              <a:spcAft>
                <a:spcPts val="0"/>
              </a:spcAft>
              <a:buClr>
                <a:srgbClr val="221F20"/>
              </a:buClr>
              <a:buSzPts val="1500"/>
              <a:buFont typeface="Open Sans"/>
              <a:buAutoNum type="arabicPeriod"/>
            </a:pPr>
            <a:r>
              <a:rPr lang="en" sz="1599">
                <a:solidFill>
                  <a:srgbClr val="090F10"/>
                </a:solidFill>
                <a:latin typeface="Open Sans"/>
                <a:ea typeface="Open Sans"/>
                <a:cs typeface="Open Sans"/>
                <a:sym typeface="Open Sans"/>
              </a:rPr>
              <a:t>Place a Life Saver between the ends of the pliers so that you can see the hole.</a:t>
            </a:r>
            <a:endParaRPr>
              <a:solidFill>
                <a:schemeClr val="dk1"/>
              </a:solidFill>
              <a:latin typeface="Open Sans"/>
              <a:ea typeface="Open Sans"/>
              <a:cs typeface="Open Sans"/>
              <a:sym typeface="Open Sans"/>
            </a:endParaRPr>
          </a:p>
          <a:p>
            <a:pPr indent="-323850" lvl="0" marL="457200" rtl="0" algn="l">
              <a:lnSpc>
                <a:spcPct val="150000"/>
              </a:lnSpc>
              <a:spcBef>
                <a:spcPts val="0"/>
              </a:spcBef>
              <a:spcAft>
                <a:spcPts val="0"/>
              </a:spcAft>
              <a:buClr>
                <a:srgbClr val="221F20"/>
              </a:buClr>
              <a:buSzPts val="1500"/>
              <a:buFont typeface="Open Sans"/>
              <a:buAutoNum type="arabicPeriod"/>
            </a:pPr>
            <a:r>
              <a:rPr lang="en" sz="1599">
                <a:solidFill>
                  <a:srgbClr val="090F10"/>
                </a:solidFill>
                <a:latin typeface="Open Sans"/>
                <a:ea typeface="Open Sans"/>
                <a:cs typeface="Open Sans"/>
                <a:sym typeface="Open Sans"/>
              </a:rPr>
              <a:t>Turn off the lights and let your eyes adjust to the darkness.</a:t>
            </a:r>
            <a:endParaRPr>
              <a:solidFill>
                <a:schemeClr val="dk1"/>
              </a:solidFill>
              <a:latin typeface="Open Sans"/>
              <a:ea typeface="Open Sans"/>
              <a:cs typeface="Open Sans"/>
              <a:sym typeface="Open Sans"/>
            </a:endParaRPr>
          </a:p>
          <a:p>
            <a:pPr indent="-323850" lvl="0" marL="457200" rtl="0" algn="l">
              <a:lnSpc>
                <a:spcPct val="150000"/>
              </a:lnSpc>
              <a:spcBef>
                <a:spcPts val="0"/>
              </a:spcBef>
              <a:spcAft>
                <a:spcPts val="0"/>
              </a:spcAft>
              <a:buClr>
                <a:srgbClr val="221F20"/>
              </a:buClr>
              <a:buSzPts val="1500"/>
              <a:buFont typeface="Open Sans"/>
              <a:buAutoNum type="arabicPeriod"/>
            </a:pPr>
            <a:r>
              <a:rPr lang="en" sz="1599">
                <a:solidFill>
                  <a:srgbClr val="090F10"/>
                </a:solidFill>
                <a:latin typeface="Open Sans"/>
                <a:ea typeface="Open Sans"/>
                <a:cs typeface="Open Sans"/>
                <a:sym typeface="Open Sans"/>
              </a:rPr>
              <a:t>Squeeze the pliers together as quickly and forcibly as possible and observe the blue sparks.</a:t>
            </a:r>
            <a:endParaRPr>
              <a:solidFill>
                <a:schemeClr val="dk1"/>
              </a:solidFill>
              <a:latin typeface="Open Sans"/>
              <a:ea typeface="Open Sans"/>
              <a:cs typeface="Open Sans"/>
              <a:sym typeface="Open Sans"/>
            </a:endParaRPr>
          </a:p>
          <a:p>
            <a:pPr indent="-323850" lvl="0" marL="457200" rtl="0" algn="l">
              <a:lnSpc>
                <a:spcPct val="150000"/>
              </a:lnSpc>
              <a:spcBef>
                <a:spcPts val="0"/>
              </a:spcBef>
              <a:spcAft>
                <a:spcPts val="0"/>
              </a:spcAft>
              <a:buClr>
                <a:srgbClr val="221F20"/>
              </a:buClr>
              <a:buSzPts val="1500"/>
              <a:buFont typeface="Open Sans"/>
              <a:buAutoNum type="arabicPeriod"/>
            </a:pPr>
            <a:r>
              <a:rPr lang="en" sz="1599">
                <a:solidFill>
                  <a:srgbClr val="090F10"/>
                </a:solidFill>
                <a:latin typeface="Open Sans"/>
                <a:ea typeface="Open Sans"/>
                <a:cs typeface="Open Sans"/>
                <a:sym typeface="Open Sans"/>
              </a:rPr>
              <a:t>Repeat this process 2 more times</a:t>
            </a:r>
            <a:endParaRPr sz="1500">
              <a:solidFill>
                <a:srgbClr val="221F20"/>
              </a:solidFill>
              <a:latin typeface="Open Sans"/>
              <a:ea typeface="Open Sans"/>
              <a:cs typeface="Open Sans"/>
              <a:sym typeface="Open Sans"/>
            </a:endParaRPr>
          </a:p>
        </p:txBody>
      </p:sp>
      <p:sp>
        <p:nvSpPr>
          <p:cNvPr id="286" name="Google Shape;286;p43"/>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C211D"/>
                </a:solidFill>
                <a:latin typeface="Open Sans"/>
                <a:ea typeface="Open Sans"/>
                <a:cs typeface="Open Sans"/>
                <a:sym typeface="Open Sans"/>
              </a:rPr>
              <a:t>4</a:t>
            </a:r>
            <a:endParaRPr sz="5000">
              <a:solidFill>
                <a:srgbClr val="8C211D"/>
              </a:solidFill>
            </a:endParaRPr>
          </a:p>
        </p:txBody>
      </p:sp>
      <p:sp>
        <p:nvSpPr>
          <p:cNvPr id="287" name="Google Shape;287;p43"/>
          <p:cNvSpPr txBox="1"/>
          <p:nvPr/>
        </p:nvSpPr>
        <p:spPr>
          <a:xfrm>
            <a:off x="622750" y="871325"/>
            <a:ext cx="16149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C211D"/>
                </a:solidFill>
                <a:latin typeface="Open Sans"/>
                <a:ea typeface="Open Sans"/>
                <a:cs typeface="Open Sans"/>
                <a:sym typeface="Open Sans"/>
              </a:rPr>
              <a:t>Key</a:t>
            </a:r>
            <a:r>
              <a:rPr b="1" i="0" lang="en" sz="4300" u="none" cap="none" strike="noStrike">
                <a:solidFill>
                  <a:srgbClr val="8C211D"/>
                </a:solidFill>
                <a:latin typeface="Open Sans"/>
                <a:ea typeface="Open Sans"/>
                <a:cs typeface="Open Sans"/>
                <a:sym typeface="Open Sans"/>
              </a:rPr>
              <a:t> </a:t>
            </a:r>
            <a:endParaRPr sz="4300">
              <a:solidFill>
                <a:srgbClr val="8C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C211D"/>
                </a:solidFill>
                <a:latin typeface="Open Sans"/>
                <a:ea typeface="Open Sans"/>
                <a:cs typeface="Open Sans"/>
                <a:sym typeface="Open Sans"/>
              </a:rPr>
              <a:t>Steps</a:t>
            </a:r>
            <a:endParaRPr sz="4300">
              <a:solidFill>
                <a:srgbClr val="8C211D"/>
              </a:solidFill>
              <a:latin typeface="Open Sans"/>
              <a:ea typeface="Open Sans"/>
              <a:cs typeface="Open Sans"/>
              <a:sym typeface="Open Sans"/>
            </a:endParaRPr>
          </a:p>
        </p:txBody>
      </p:sp>
      <p:sp>
        <p:nvSpPr>
          <p:cNvPr id="288" name="Google Shape;288;p43"/>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C211D"/>
          </a:solidFill>
          <a:ln>
            <a:noFill/>
          </a:ln>
        </p:spPr>
      </p:sp>
      <p:sp>
        <p:nvSpPr>
          <p:cNvPr id="289" name="Google Shape;289;p43"/>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C211D"/>
          </a:solidFill>
          <a:ln>
            <a:noFill/>
          </a:ln>
        </p:spPr>
      </p:sp>
      <p:sp>
        <p:nvSpPr>
          <p:cNvPr id="290" name="Google Shape;290;p43"/>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C211D"/>
          </a:solidFill>
          <a:ln>
            <a:noFill/>
          </a:ln>
        </p:spPr>
      </p:sp>
      <p:sp>
        <p:nvSpPr>
          <p:cNvPr id="291" name="Google Shape;291;p43"/>
          <p:cNvSpPr txBox="1"/>
          <p:nvPr/>
        </p:nvSpPr>
        <p:spPr>
          <a:xfrm>
            <a:off x="1988325" y="4589150"/>
            <a:ext cx="69156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rgbClr val="8D211D"/>
                </a:solidFill>
                <a:latin typeface="Open Sans"/>
                <a:ea typeface="Open Sans"/>
                <a:cs typeface="Open Sans"/>
                <a:sym typeface="Open Sans"/>
              </a:rPr>
              <a:t>REMEMBER:</a:t>
            </a:r>
            <a:r>
              <a:rPr b="1" lang="en" sz="1500">
                <a:solidFill>
                  <a:schemeClr val="dk1"/>
                </a:solidFill>
                <a:latin typeface="Open Sans"/>
                <a:ea typeface="Open Sans"/>
                <a:cs typeface="Open Sans"/>
                <a:sym typeface="Open Sans"/>
              </a:rPr>
              <a:t> Take your time and use safety precautions to avoid injury.</a:t>
            </a:r>
            <a:endParaRPr b="1" sz="1500">
              <a:solidFill>
                <a:schemeClr val="dk1"/>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44"/>
          <p:cNvSpPr txBox="1"/>
          <p:nvPr/>
        </p:nvSpPr>
        <p:spPr>
          <a:xfrm>
            <a:off x="2531047" y="443150"/>
            <a:ext cx="6474600" cy="3573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en" sz="2000">
                <a:solidFill>
                  <a:srgbClr val="8C211D"/>
                </a:solidFill>
                <a:latin typeface="Open Sans"/>
                <a:ea typeface="Open Sans"/>
                <a:cs typeface="Open Sans"/>
                <a:sym typeface="Open Sans"/>
              </a:rPr>
              <a:t>Lab Instructions</a:t>
            </a:r>
            <a:endParaRPr b="1" sz="2000">
              <a:solidFill>
                <a:srgbClr val="8C211D"/>
              </a:solidFill>
              <a:latin typeface="Open Sans"/>
              <a:ea typeface="Open Sans"/>
              <a:cs typeface="Open Sans"/>
              <a:sym typeface="Open Sans"/>
            </a:endParaRPr>
          </a:p>
          <a:p>
            <a:pPr indent="0" lvl="0" marL="0" rtl="0" algn="l">
              <a:lnSpc>
                <a:spcPct val="125000"/>
              </a:lnSpc>
              <a:spcBef>
                <a:spcPts val="0"/>
              </a:spcBef>
              <a:spcAft>
                <a:spcPts val="0"/>
              </a:spcAft>
              <a:buNone/>
            </a:pPr>
            <a:r>
              <a:t/>
            </a:r>
            <a:endParaRPr sz="1600">
              <a:solidFill>
                <a:srgbClr val="221F20"/>
              </a:solidFill>
              <a:latin typeface="Open Sans"/>
              <a:ea typeface="Open Sans"/>
              <a:cs typeface="Open Sans"/>
              <a:sym typeface="Open Sans"/>
            </a:endParaRPr>
          </a:p>
          <a:p>
            <a:pPr indent="0" lvl="0" marL="0" rtl="0" algn="l">
              <a:lnSpc>
                <a:spcPct val="125000"/>
              </a:lnSpc>
              <a:spcBef>
                <a:spcPts val="0"/>
              </a:spcBef>
              <a:spcAft>
                <a:spcPts val="0"/>
              </a:spcAft>
              <a:buNone/>
            </a:pPr>
            <a:r>
              <a:rPr b="1" lang="en" sz="1600">
                <a:solidFill>
                  <a:srgbClr val="221F20"/>
                </a:solidFill>
                <a:latin typeface="Open Sans"/>
                <a:ea typeface="Open Sans"/>
                <a:cs typeface="Open Sans"/>
                <a:sym typeface="Open Sans"/>
              </a:rPr>
              <a:t>Method 2: Teeth</a:t>
            </a:r>
            <a:endParaRPr b="1" sz="1600">
              <a:solidFill>
                <a:srgbClr val="221F20"/>
              </a:solidFill>
              <a:latin typeface="Open Sans"/>
              <a:ea typeface="Open Sans"/>
              <a:cs typeface="Open Sans"/>
              <a:sym typeface="Open Sans"/>
            </a:endParaRPr>
          </a:p>
          <a:p>
            <a:pPr indent="0" lvl="0" marL="0" rtl="0" algn="l">
              <a:lnSpc>
                <a:spcPct val="125000"/>
              </a:lnSpc>
              <a:spcBef>
                <a:spcPts val="0"/>
              </a:spcBef>
              <a:spcAft>
                <a:spcPts val="0"/>
              </a:spcAft>
              <a:buNone/>
            </a:pPr>
            <a:r>
              <a:t/>
            </a:r>
            <a:endParaRPr b="1" sz="500">
              <a:solidFill>
                <a:srgbClr val="221F20"/>
              </a:solidFill>
              <a:latin typeface="Open Sans"/>
              <a:ea typeface="Open Sans"/>
              <a:cs typeface="Open Sans"/>
              <a:sym typeface="Open Sans"/>
            </a:endParaRPr>
          </a:p>
          <a:p>
            <a:pPr indent="-323850" lvl="0" marL="457200" rtl="0" algn="l">
              <a:lnSpc>
                <a:spcPct val="150000"/>
              </a:lnSpc>
              <a:spcBef>
                <a:spcPts val="0"/>
              </a:spcBef>
              <a:spcAft>
                <a:spcPts val="0"/>
              </a:spcAft>
              <a:buClr>
                <a:srgbClr val="090F10"/>
              </a:buClr>
              <a:buSzPts val="1500"/>
              <a:buFont typeface="Open Sans"/>
              <a:buAutoNum type="arabicPeriod"/>
            </a:pPr>
            <a:r>
              <a:rPr lang="en" sz="1599">
                <a:solidFill>
                  <a:srgbClr val="090F10"/>
                </a:solidFill>
                <a:latin typeface="Open Sans"/>
                <a:ea typeface="Open Sans"/>
                <a:cs typeface="Open Sans"/>
                <a:sym typeface="Open Sans"/>
              </a:rPr>
              <a:t>Separate into groups of 3-4</a:t>
            </a:r>
            <a:endParaRPr sz="1599">
              <a:solidFill>
                <a:srgbClr val="090F10"/>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500">
              <a:solidFill>
                <a:srgbClr val="090F10"/>
              </a:solidFill>
              <a:latin typeface="Open Sans"/>
              <a:ea typeface="Open Sans"/>
              <a:cs typeface="Open Sans"/>
              <a:sym typeface="Open Sans"/>
            </a:endParaRPr>
          </a:p>
          <a:p>
            <a:pPr indent="-330136" lvl="0" marL="457200" rtl="0" algn="l">
              <a:lnSpc>
                <a:spcPct val="150000"/>
              </a:lnSpc>
              <a:spcBef>
                <a:spcPts val="0"/>
              </a:spcBef>
              <a:spcAft>
                <a:spcPts val="0"/>
              </a:spcAft>
              <a:buClr>
                <a:srgbClr val="090F10"/>
              </a:buClr>
              <a:buSzPts val="1599"/>
              <a:buFont typeface="Open Sans"/>
              <a:buAutoNum type="arabicPeriod"/>
            </a:pPr>
            <a:r>
              <a:rPr lang="en" sz="1599">
                <a:solidFill>
                  <a:srgbClr val="090F10"/>
                </a:solidFill>
                <a:latin typeface="Open Sans"/>
                <a:ea typeface="Open Sans"/>
                <a:cs typeface="Open Sans"/>
                <a:sym typeface="Open Sans"/>
              </a:rPr>
              <a:t>Each student receives 1 Life Saver</a:t>
            </a:r>
            <a:endParaRPr sz="1599">
              <a:solidFill>
                <a:srgbClr val="090F10"/>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500">
              <a:solidFill>
                <a:srgbClr val="090F10"/>
              </a:solidFill>
              <a:latin typeface="Open Sans"/>
              <a:ea typeface="Open Sans"/>
              <a:cs typeface="Open Sans"/>
              <a:sym typeface="Open Sans"/>
            </a:endParaRPr>
          </a:p>
          <a:p>
            <a:pPr indent="-323850" lvl="0" marL="457200" rtl="0" algn="l">
              <a:lnSpc>
                <a:spcPct val="150000"/>
              </a:lnSpc>
              <a:spcBef>
                <a:spcPts val="0"/>
              </a:spcBef>
              <a:spcAft>
                <a:spcPts val="0"/>
              </a:spcAft>
              <a:buClr>
                <a:srgbClr val="090F10"/>
              </a:buClr>
              <a:buSzPts val="1500"/>
              <a:buFont typeface="Open Sans"/>
              <a:buAutoNum type="arabicPeriod"/>
            </a:pPr>
            <a:r>
              <a:rPr lang="en" sz="1599">
                <a:solidFill>
                  <a:srgbClr val="090F10"/>
                </a:solidFill>
                <a:latin typeface="Open Sans"/>
                <a:ea typeface="Open Sans"/>
                <a:cs typeface="Open Sans"/>
                <a:sym typeface="Open Sans"/>
              </a:rPr>
              <a:t>Turn off the lights and let your eyes adjust to the darkness.</a:t>
            </a:r>
            <a:endParaRPr sz="1599">
              <a:solidFill>
                <a:srgbClr val="090F10"/>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500">
              <a:solidFill>
                <a:srgbClr val="090F10"/>
              </a:solidFill>
              <a:latin typeface="Open Sans"/>
              <a:ea typeface="Open Sans"/>
              <a:cs typeface="Open Sans"/>
              <a:sym typeface="Open Sans"/>
            </a:endParaRPr>
          </a:p>
          <a:p>
            <a:pPr indent="-330136" lvl="0" marL="457200" rtl="0" algn="l">
              <a:lnSpc>
                <a:spcPct val="150000"/>
              </a:lnSpc>
              <a:spcBef>
                <a:spcPts val="0"/>
              </a:spcBef>
              <a:spcAft>
                <a:spcPts val="0"/>
              </a:spcAft>
              <a:buClr>
                <a:srgbClr val="090F10"/>
              </a:buClr>
              <a:buSzPts val="1599"/>
              <a:buFont typeface="Open Sans"/>
              <a:buAutoNum type="arabicPeriod"/>
            </a:pPr>
            <a:r>
              <a:rPr lang="en" sz="1599">
                <a:solidFill>
                  <a:srgbClr val="090F10"/>
                </a:solidFill>
                <a:latin typeface="Open Sans"/>
                <a:ea typeface="Open Sans"/>
                <a:cs typeface="Open Sans"/>
                <a:sym typeface="Open Sans"/>
              </a:rPr>
              <a:t>Take turns drying the inside of your mouth with paper towels and crushing the Life Saver with your teeth. </a:t>
            </a:r>
            <a:endParaRPr sz="1599">
              <a:solidFill>
                <a:srgbClr val="090F10"/>
              </a:solidFill>
              <a:latin typeface="Open Sans"/>
              <a:ea typeface="Open Sans"/>
              <a:cs typeface="Open Sans"/>
              <a:sym typeface="Open Sans"/>
            </a:endParaRPr>
          </a:p>
          <a:p>
            <a:pPr indent="0" lvl="0" marL="0" rtl="0" algn="l">
              <a:lnSpc>
                <a:spcPct val="150000"/>
              </a:lnSpc>
              <a:spcBef>
                <a:spcPts val="0"/>
              </a:spcBef>
              <a:spcAft>
                <a:spcPts val="0"/>
              </a:spcAft>
              <a:buNone/>
            </a:pPr>
            <a:r>
              <a:t/>
            </a:r>
            <a:endParaRPr sz="500">
              <a:solidFill>
                <a:srgbClr val="090F10"/>
              </a:solidFill>
              <a:latin typeface="Open Sans"/>
              <a:ea typeface="Open Sans"/>
              <a:cs typeface="Open Sans"/>
              <a:sym typeface="Open Sans"/>
            </a:endParaRPr>
          </a:p>
          <a:p>
            <a:pPr indent="-330136" lvl="0" marL="457200" rtl="0" algn="l">
              <a:lnSpc>
                <a:spcPct val="150000"/>
              </a:lnSpc>
              <a:spcBef>
                <a:spcPts val="0"/>
              </a:spcBef>
              <a:spcAft>
                <a:spcPts val="0"/>
              </a:spcAft>
              <a:buClr>
                <a:srgbClr val="090F10"/>
              </a:buClr>
              <a:buSzPts val="1599"/>
              <a:buFont typeface="Open Sans"/>
              <a:buAutoNum type="arabicPeriod"/>
            </a:pPr>
            <a:r>
              <a:rPr lang="en" sz="1599">
                <a:solidFill>
                  <a:srgbClr val="090F10"/>
                </a:solidFill>
                <a:latin typeface="Open Sans"/>
                <a:ea typeface="Open Sans"/>
                <a:cs typeface="Open Sans"/>
                <a:sym typeface="Open Sans"/>
              </a:rPr>
              <a:t>Watch each groupmate to observe the sparks!</a:t>
            </a:r>
            <a:endParaRPr sz="1599">
              <a:solidFill>
                <a:srgbClr val="090F10"/>
              </a:solidFill>
              <a:latin typeface="Open Sans"/>
              <a:ea typeface="Open Sans"/>
              <a:cs typeface="Open Sans"/>
              <a:sym typeface="Open Sans"/>
            </a:endParaRPr>
          </a:p>
        </p:txBody>
      </p:sp>
      <p:sp>
        <p:nvSpPr>
          <p:cNvPr id="297" name="Google Shape;297;p44"/>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C211D"/>
                </a:solidFill>
                <a:latin typeface="Open Sans"/>
                <a:ea typeface="Open Sans"/>
                <a:cs typeface="Open Sans"/>
                <a:sym typeface="Open Sans"/>
              </a:rPr>
              <a:t>5</a:t>
            </a:r>
            <a:endParaRPr b="1" sz="5000">
              <a:solidFill>
                <a:srgbClr val="8C211D"/>
              </a:solidFill>
              <a:latin typeface="Open Sans"/>
              <a:ea typeface="Open Sans"/>
              <a:cs typeface="Open Sans"/>
              <a:sym typeface="Open Sans"/>
            </a:endParaRPr>
          </a:p>
        </p:txBody>
      </p:sp>
      <p:sp>
        <p:nvSpPr>
          <p:cNvPr id="298" name="Google Shape;298;p44"/>
          <p:cNvSpPr txBox="1"/>
          <p:nvPr/>
        </p:nvSpPr>
        <p:spPr>
          <a:xfrm>
            <a:off x="622750" y="871325"/>
            <a:ext cx="16149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C211D"/>
                </a:solidFill>
                <a:latin typeface="Open Sans"/>
                <a:ea typeface="Open Sans"/>
                <a:cs typeface="Open Sans"/>
                <a:sym typeface="Open Sans"/>
              </a:rPr>
              <a:t>Key</a:t>
            </a:r>
            <a:r>
              <a:rPr b="1" i="0" lang="en" sz="4300" u="none" cap="none" strike="noStrike">
                <a:solidFill>
                  <a:srgbClr val="8C211D"/>
                </a:solidFill>
                <a:latin typeface="Open Sans"/>
                <a:ea typeface="Open Sans"/>
                <a:cs typeface="Open Sans"/>
                <a:sym typeface="Open Sans"/>
              </a:rPr>
              <a:t> </a:t>
            </a:r>
            <a:endParaRPr sz="4300">
              <a:solidFill>
                <a:srgbClr val="8C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C211D"/>
                </a:solidFill>
                <a:latin typeface="Open Sans"/>
                <a:ea typeface="Open Sans"/>
                <a:cs typeface="Open Sans"/>
                <a:sym typeface="Open Sans"/>
              </a:rPr>
              <a:t>Steps</a:t>
            </a:r>
            <a:endParaRPr sz="4300">
              <a:solidFill>
                <a:srgbClr val="8C211D"/>
              </a:solidFill>
              <a:latin typeface="Open Sans"/>
              <a:ea typeface="Open Sans"/>
              <a:cs typeface="Open Sans"/>
              <a:sym typeface="Open Sans"/>
            </a:endParaRPr>
          </a:p>
        </p:txBody>
      </p:sp>
      <p:sp>
        <p:nvSpPr>
          <p:cNvPr id="299" name="Google Shape;299;p44"/>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C211D"/>
          </a:solidFill>
          <a:ln>
            <a:noFill/>
          </a:ln>
        </p:spPr>
      </p:sp>
      <p:sp>
        <p:nvSpPr>
          <p:cNvPr id="300" name="Google Shape;300;p44"/>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C211D"/>
          </a:solidFill>
          <a:ln>
            <a:noFill/>
          </a:ln>
        </p:spPr>
      </p:sp>
      <p:sp>
        <p:nvSpPr>
          <p:cNvPr id="301" name="Google Shape;301;p44"/>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C211D"/>
          </a:solidFill>
          <a:ln>
            <a:noFill/>
          </a:ln>
        </p:spPr>
      </p:sp>
      <p:sp>
        <p:nvSpPr>
          <p:cNvPr id="302" name="Google Shape;302;p44"/>
          <p:cNvSpPr txBox="1"/>
          <p:nvPr/>
        </p:nvSpPr>
        <p:spPr>
          <a:xfrm>
            <a:off x="1988325" y="4436750"/>
            <a:ext cx="69156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rgbClr val="8D211D"/>
                </a:solidFill>
                <a:latin typeface="Open Sans"/>
                <a:ea typeface="Open Sans"/>
                <a:cs typeface="Open Sans"/>
                <a:sym typeface="Open Sans"/>
              </a:rPr>
              <a:t>REMEMBER:</a:t>
            </a:r>
            <a:r>
              <a:rPr b="1" lang="en" sz="1500">
                <a:solidFill>
                  <a:schemeClr val="dk1"/>
                </a:solidFill>
                <a:latin typeface="Open Sans"/>
                <a:ea typeface="Open Sans"/>
                <a:cs typeface="Open Sans"/>
                <a:sym typeface="Open Sans"/>
              </a:rPr>
              <a:t> Take your time and use safety precautions to avoid injury.</a:t>
            </a:r>
            <a:endParaRPr b="1" sz="1500">
              <a:solidFill>
                <a:schemeClr val="dk1"/>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45"/>
          <p:cNvSpPr txBox="1"/>
          <p:nvPr/>
        </p:nvSpPr>
        <p:spPr>
          <a:xfrm>
            <a:off x="3259225" y="1247100"/>
            <a:ext cx="5370600" cy="2351400"/>
          </a:xfrm>
          <a:prstGeom prst="rect">
            <a:avLst/>
          </a:prstGeom>
          <a:noFill/>
          <a:ln>
            <a:noFill/>
          </a:ln>
        </p:spPr>
        <p:txBody>
          <a:bodyPr anchorCtr="0" anchor="t" bIns="0" lIns="0" spcFirstLastPara="1" rIns="0" wrap="square" tIns="0">
            <a:spAutoFit/>
          </a:bodyPr>
          <a:lstStyle/>
          <a:p>
            <a:pPr indent="-323850" lvl="0" marL="457200" marR="0" rtl="0" algn="l">
              <a:lnSpc>
                <a:spcPct val="115000"/>
              </a:lnSpc>
              <a:spcBef>
                <a:spcPts val="0"/>
              </a:spcBef>
              <a:spcAft>
                <a:spcPts val="0"/>
              </a:spcAft>
              <a:buClr>
                <a:srgbClr val="221F20"/>
              </a:buClr>
              <a:buSzPts val="1500"/>
              <a:buFont typeface="Open Sans"/>
              <a:buAutoNum type="arabicPeriod"/>
            </a:pPr>
            <a:r>
              <a:rPr lang="en" sz="1599">
                <a:solidFill>
                  <a:schemeClr val="dk1"/>
                </a:solidFill>
                <a:latin typeface="Open Sans"/>
                <a:ea typeface="Open Sans"/>
                <a:cs typeface="Open Sans"/>
                <a:sym typeface="Open Sans"/>
              </a:rPr>
              <a:t>Did the Life Saver emit more than 1 flash of light? If so, why might that be?</a:t>
            </a:r>
            <a:endParaRPr sz="1599">
              <a:solidFill>
                <a:schemeClr val="dk1"/>
              </a:solidFill>
              <a:latin typeface="Open Sans"/>
              <a:ea typeface="Open Sans"/>
              <a:cs typeface="Open Sans"/>
              <a:sym typeface="Open Sans"/>
            </a:endParaRPr>
          </a:p>
          <a:p>
            <a:pPr indent="0" lvl="0" marL="457200" marR="0" rtl="0" algn="l">
              <a:lnSpc>
                <a:spcPct val="115000"/>
              </a:lnSpc>
              <a:spcBef>
                <a:spcPts val="1000"/>
              </a:spcBef>
              <a:spcAft>
                <a:spcPts val="0"/>
              </a:spcAft>
              <a:buNone/>
            </a:pPr>
            <a:r>
              <a:t/>
            </a:r>
            <a:endParaRPr sz="500">
              <a:solidFill>
                <a:schemeClr val="dk1"/>
              </a:solidFill>
              <a:latin typeface="Open Sans"/>
              <a:ea typeface="Open Sans"/>
              <a:cs typeface="Open Sans"/>
              <a:sym typeface="Open Sans"/>
            </a:endParaRPr>
          </a:p>
          <a:p>
            <a:pPr indent="-323850" lvl="0" marL="457200" marR="0" rtl="0" algn="l">
              <a:lnSpc>
                <a:spcPct val="115000"/>
              </a:lnSpc>
              <a:spcBef>
                <a:spcPts val="1000"/>
              </a:spcBef>
              <a:spcAft>
                <a:spcPts val="0"/>
              </a:spcAft>
              <a:buClr>
                <a:srgbClr val="221F20"/>
              </a:buClr>
              <a:buSzPts val="1500"/>
              <a:buFont typeface="Open Sans"/>
              <a:buAutoNum type="arabicPeriod"/>
            </a:pPr>
            <a:r>
              <a:rPr lang="en" sz="1599">
                <a:solidFill>
                  <a:schemeClr val="dk1"/>
                </a:solidFill>
                <a:latin typeface="Open Sans"/>
                <a:ea typeface="Open Sans"/>
                <a:cs typeface="Open Sans"/>
                <a:sym typeface="Open Sans"/>
              </a:rPr>
              <a:t>What did you notice about the sparks? Were they bright? Dim? Yellow? Blue? Large? Small?</a:t>
            </a:r>
            <a:endParaRPr sz="1599">
              <a:solidFill>
                <a:schemeClr val="dk1"/>
              </a:solidFill>
              <a:latin typeface="Open Sans"/>
              <a:ea typeface="Open Sans"/>
              <a:cs typeface="Open Sans"/>
              <a:sym typeface="Open Sans"/>
            </a:endParaRPr>
          </a:p>
          <a:p>
            <a:pPr indent="0" lvl="0" marL="457200" marR="0" rtl="0" algn="l">
              <a:lnSpc>
                <a:spcPct val="115000"/>
              </a:lnSpc>
              <a:spcBef>
                <a:spcPts val="1000"/>
              </a:spcBef>
              <a:spcAft>
                <a:spcPts val="0"/>
              </a:spcAft>
              <a:buNone/>
            </a:pPr>
            <a:r>
              <a:t/>
            </a:r>
            <a:endParaRPr sz="500">
              <a:solidFill>
                <a:schemeClr val="dk1"/>
              </a:solidFill>
              <a:latin typeface="Open Sans"/>
              <a:ea typeface="Open Sans"/>
              <a:cs typeface="Open Sans"/>
              <a:sym typeface="Open Sans"/>
            </a:endParaRPr>
          </a:p>
          <a:p>
            <a:pPr indent="-323850" lvl="0" marL="457200" marR="0" rtl="0" algn="l">
              <a:lnSpc>
                <a:spcPct val="115000"/>
              </a:lnSpc>
              <a:spcBef>
                <a:spcPts val="1000"/>
              </a:spcBef>
              <a:spcAft>
                <a:spcPts val="1000"/>
              </a:spcAft>
              <a:buClr>
                <a:srgbClr val="221F20"/>
              </a:buClr>
              <a:buSzPts val="1500"/>
              <a:buFont typeface="Open Sans"/>
              <a:buAutoNum type="arabicPeriod"/>
            </a:pPr>
            <a:r>
              <a:rPr lang="en" sz="1599">
                <a:solidFill>
                  <a:schemeClr val="dk1"/>
                </a:solidFill>
                <a:latin typeface="Open Sans"/>
                <a:ea typeface="Open Sans"/>
                <a:cs typeface="Open Sans"/>
                <a:sym typeface="Open Sans"/>
              </a:rPr>
              <a:t>If you could change anything about this experiment, what would you change? Why?</a:t>
            </a:r>
            <a:endParaRPr sz="1500">
              <a:solidFill>
                <a:srgbClr val="221F20"/>
              </a:solidFill>
              <a:latin typeface="Open Sans"/>
              <a:ea typeface="Open Sans"/>
              <a:cs typeface="Open Sans"/>
              <a:sym typeface="Open Sans"/>
            </a:endParaRPr>
          </a:p>
        </p:txBody>
      </p:sp>
      <p:sp>
        <p:nvSpPr>
          <p:cNvPr id="308" name="Google Shape;308;p45"/>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8D211D"/>
                </a:solidFill>
                <a:latin typeface="Open Sans"/>
                <a:ea typeface="Open Sans"/>
                <a:cs typeface="Open Sans"/>
                <a:sym typeface="Open Sans"/>
              </a:rPr>
              <a:t>6</a:t>
            </a:r>
            <a:endParaRPr sz="5000">
              <a:solidFill>
                <a:srgbClr val="8D211D"/>
              </a:solidFill>
            </a:endParaRPr>
          </a:p>
        </p:txBody>
      </p:sp>
      <p:sp>
        <p:nvSpPr>
          <p:cNvPr id="309" name="Google Shape;309;p45"/>
          <p:cNvSpPr txBox="1"/>
          <p:nvPr/>
        </p:nvSpPr>
        <p:spPr>
          <a:xfrm>
            <a:off x="118950" y="871325"/>
            <a:ext cx="29481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8D211D"/>
                </a:solidFill>
                <a:latin typeface="Open Sans"/>
                <a:ea typeface="Open Sans"/>
                <a:cs typeface="Open Sans"/>
                <a:sym typeface="Open Sans"/>
              </a:rPr>
              <a:t>Answer</a:t>
            </a:r>
            <a:r>
              <a:rPr b="1" i="0" lang="en" sz="4300" u="none" cap="none" strike="noStrike">
                <a:solidFill>
                  <a:srgbClr val="8D211D"/>
                </a:solidFill>
                <a:latin typeface="Open Sans"/>
                <a:ea typeface="Open Sans"/>
                <a:cs typeface="Open Sans"/>
                <a:sym typeface="Open Sans"/>
              </a:rPr>
              <a:t> </a:t>
            </a:r>
            <a:endParaRPr sz="4300">
              <a:solidFill>
                <a:srgbClr val="8D211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8D211D"/>
                </a:solidFill>
                <a:latin typeface="Open Sans"/>
                <a:ea typeface="Open Sans"/>
                <a:cs typeface="Open Sans"/>
                <a:sym typeface="Open Sans"/>
              </a:rPr>
              <a:t>Brainstorm</a:t>
            </a:r>
            <a:endParaRPr sz="4300">
              <a:solidFill>
                <a:srgbClr val="8D211D"/>
              </a:solidFill>
              <a:latin typeface="Open Sans"/>
              <a:ea typeface="Open Sans"/>
              <a:cs typeface="Open Sans"/>
              <a:sym typeface="Open Sans"/>
            </a:endParaRPr>
          </a:p>
        </p:txBody>
      </p:sp>
      <p:sp>
        <p:nvSpPr>
          <p:cNvPr id="310" name="Google Shape;310;p45"/>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8D211D"/>
          </a:solidFill>
          <a:ln>
            <a:noFill/>
          </a:ln>
        </p:spPr>
      </p:sp>
      <p:sp>
        <p:nvSpPr>
          <p:cNvPr id="311" name="Google Shape;311;p45"/>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8D211D"/>
          </a:solidFill>
          <a:ln>
            <a:noFill/>
          </a:ln>
        </p:spPr>
      </p:sp>
      <p:sp>
        <p:nvSpPr>
          <p:cNvPr id="312" name="Google Shape;312;p45"/>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8D211D"/>
          </a:solidFill>
          <a:ln>
            <a:noFill/>
          </a:ln>
        </p:spPr>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